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79"/>
  </p:notesMasterIdLst>
  <p:handoutMasterIdLst>
    <p:handoutMasterId r:id="rId80"/>
  </p:handoutMasterIdLst>
  <p:sldIdLst>
    <p:sldId id="257" r:id="rId5"/>
    <p:sldId id="389" r:id="rId6"/>
    <p:sldId id="317" r:id="rId7"/>
    <p:sldId id="279" r:id="rId8"/>
    <p:sldId id="270" r:id="rId9"/>
    <p:sldId id="392" r:id="rId10"/>
    <p:sldId id="393" r:id="rId11"/>
    <p:sldId id="394" r:id="rId12"/>
    <p:sldId id="395" r:id="rId13"/>
    <p:sldId id="396" r:id="rId14"/>
    <p:sldId id="398" r:id="rId15"/>
    <p:sldId id="399" r:id="rId16"/>
    <p:sldId id="441" r:id="rId17"/>
    <p:sldId id="442" r:id="rId18"/>
    <p:sldId id="443" r:id="rId19"/>
    <p:sldId id="444" r:id="rId20"/>
    <p:sldId id="401" r:id="rId21"/>
    <p:sldId id="403" r:id="rId22"/>
    <p:sldId id="404" r:id="rId23"/>
    <p:sldId id="405" r:id="rId24"/>
    <p:sldId id="406" r:id="rId25"/>
    <p:sldId id="407" r:id="rId26"/>
    <p:sldId id="410" r:id="rId27"/>
    <p:sldId id="411" r:id="rId28"/>
    <p:sldId id="412" r:id="rId29"/>
    <p:sldId id="453" r:id="rId30"/>
    <p:sldId id="454" r:id="rId31"/>
    <p:sldId id="455" r:id="rId32"/>
    <p:sldId id="456" r:id="rId33"/>
    <p:sldId id="457" r:id="rId34"/>
    <p:sldId id="458" r:id="rId35"/>
    <p:sldId id="413" r:id="rId36"/>
    <p:sldId id="414" r:id="rId37"/>
    <p:sldId id="429" r:id="rId38"/>
    <p:sldId id="430" r:id="rId39"/>
    <p:sldId id="431" r:id="rId40"/>
    <p:sldId id="432" r:id="rId41"/>
    <p:sldId id="433" r:id="rId42"/>
    <p:sldId id="434" r:id="rId43"/>
    <p:sldId id="435" r:id="rId44"/>
    <p:sldId id="436" r:id="rId45"/>
    <p:sldId id="437" r:id="rId46"/>
    <p:sldId id="445" r:id="rId47"/>
    <p:sldId id="438" r:id="rId48"/>
    <p:sldId id="439" r:id="rId49"/>
    <p:sldId id="415" r:id="rId50"/>
    <p:sldId id="416" r:id="rId51"/>
    <p:sldId id="417" r:id="rId52"/>
    <p:sldId id="427" r:id="rId53"/>
    <p:sldId id="418" r:id="rId54"/>
    <p:sldId id="419" r:id="rId55"/>
    <p:sldId id="420" r:id="rId56"/>
    <p:sldId id="421" r:id="rId57"/>
    <p:sldId id="422" r:id="rId58"/>
    <p:sldId id="423" r:id="rId59"/>
    <p:sldId id="424" r:id="rId60"/>
    <p:sldId id="428" r:id="rId61"/>
    <p:sldId id="425" r:id="rId62"/>
    <p:sldId id="426" r:id="rId63"/>
    <p:sldId id="446" r:id="rId64"/>
    <p:sldId id="447" r:id="rId65"/>
    <p:sldId id="448" r:id="rId66"/>
    <p:sldId id="449" r:id="rId67"/>
    <p:sldId id="450" r:id="rId68"/>
    <p:sldId id="451" r:id="rId69"/>
    <p:sldId id="452" r:id="rId70"/>
    <p:sldId id="440" r:id="rId71"/>
    <p:sldId id="277" r:id="rId72"/>
    <p:sldId id="278" r:id="rId73"/>
    <p:sldId id="268" r:id="rId74"/>
    <p:sldId id="272" r:id="rId75"/>
    <p:sldId id="281" r:id="rId76"/>
    <p:sldId id="321" r:id="rId77"/>
    <p:sldId id="391" r:id="rId78"/>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53" autoAdjust="0"/>
  </p:normalViewPr>
  <p:slideViewPr>
    <p:cSldViewPr snapToGrid="0">
      <p:cViewPr varScale="1">
        <p:scale>
          <a:sx n="119" d="100"/>
          <a:sy n="119" d="100"/>
        </p:scale>
        <p:origin x="216" y="10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222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hnert, Henning" userId="a33aedc4-de95-4146-92ab-16b76945c1f8" providerId="ADAL" clId="{0C08B939-941C-4915-A180-B3C83ADCF9B8}"/>
    <pc:docChg chg="custSel modSld">
      <pc:chgData name="Mehnert, Henning" userId="a33aedc4-de95-4146-92ab-16b76945c1f8" providerId="ADAL" clId="{0C08B939-941C-4915-A180-B3C83ADCF9B8}" dt="2024-02-06T13:36:50.309" v="79" actId="1037"/>
      <pc:docMkLst>
        <pc:docMk/>
      </pc:docMkLst>
      <pc:sldChg chg="addSp delSp modSp mod">
        <pc:chgData name="Mehnert, Henning" userId="a33aedc4-de95-4146-92ab-16b76945c1f8" providerId="ADAL" clId="{0C08B939-941C-4915-A180-B3C83ADCF9B8}" dt="2024-02-06T13:36:50.309" v="79" actId="1037"/>
        <pc:sldMkLst>
          <pc:docMk/>
          <pc:sldMk cId="1952084062" sldId="440"/>
        </pc:sldMkLst>
        <pc:spChg chg="add del mod">
          <ac:chgData name="Mehnert, Henning" userId="a33aedc4-de95-4146-92ab-16b76945c1f8" providerId="ADAL" clId="{0C08B939-941C-4915-A180-B3C83ADCF9B8}" dt="2024-02-06T13:36:42.896" v="14" actId="478"/>
          <ac:spMkLst>
            <pc:docMk/>
            <pc:sldMk cId="1952084062" sldId="440"/>
            <ac:spMk id="3" creationId="{12076214-10EC-16E2-219F-93D168E16A7B}"/>
          </ac:spMkLst>
        </pc:spChg>
        <pc:spChg chg="del mod">
          <ac:chgData name="Mehnert, Henning" userId="a33aedc4-de95-4146-92ab-16b76945c1f8" providerId="ADAL" clId="{0C08B939-941C-4915-A180-B3C83ADCF9B8}" dt="2024-02-06T13:36:39.092" v="13" actId="478"/>
          <ac:spMkLst>
            <pc:docMk/>
            <pc:sldMk cId="1952084062" sldId="440"/>
            <ac:spMk id="22" creationId="{F8FAEED9-1ECD-45F9-87A0-9394BAEABB79}"/>
          </ac:spMkLst>
        </pc:spChg>
        <pc:picChg chg="mod">
          <ac:chgData name="Mehnert, Henning" userId="a33aedc4-de95-4146-92ab-16b76945c1f8" providerId="ADAL" clId="{0C08B939-941C-4915-A180-B3C83ADCF9B8}" dt="2024-02-06T13:36:50.309" v="79" actId="1037"/>
          <ac:picMkLst>
            <pc:docMk/>
            <pc:sldMk cId="1952084062" sldId="440"/>
            <ac:picMk id="10" creationId="{24C799C2-FF0B-C478-BDA6-3F566B58797F}"/>
          </ac:picMkLst>
        </pc:picChg>
      </pc:sldChg>
    </pc:docChg>
  </pc:docChgLst>
  <pc:docChgLst>
    <pc:chgData name="Mehnert, Henning" userId="a33aedc4-de95-4146-92ab-16b76945c1f8" providerId="ADAL" clId="{9E3A99F9-B4D5-4523-BD79-891CD155ECBB}"/>
    <pc:docChg chg="undo custSel addSld delSld modSld sldOrd">
      <pc:chgData name="Mehnert, Henning" userId="a33aedc4-de95-4146-92ab-16b76945c1f8" providerId="ADAL" clId="{9E3A99F9-B4D5-4523-BD79-891CD155ECBB}" dt="2023-08-26T13:34:10.323" v="20467" actId="207"/>
      <pc:docMkLst>
        <pc:docMk/>
      </pc:docMkLst>
      <pc:sldChg chg="modSp mod">
        <pc:chgData name="Mehnert, Henning" userId="a33aedc4-de95-4146-92ab-16b76945c1f8" providerId="ADAL" clId="{9E3A99F9-B4D5-4523-BD79-891CD155ECBB}" dt="2023-08-10T16:23:15.988" v="1524" actId="5793"/>
        <pc:sldMkLst>
          <pc:docMk/>
          <pc:sldMk cId="752814286" sldId="257"/>
        </pc:sldMkLst>
        <pc:spChg chg="mod">
          <ac:chgData name="Mehnert, Henning" userId="a33aedc4-de95-4146-92ab-16b76945c1f8" providerId="ADAL" clId="{9E3A99F9-B4D5-4523-BD79-891CD155ECBB}" dt="2023-08-10T16:23:15.988" v="1524" actId="5793"/>
          <ac:spMkLst>
            <pc:docMk/>
            <pc:sldMk cId="752814286" sldId="257"/>
            <ac:spMk id="3" creationId="{D9A11267-FC52-4990-8D98-010AFABA5544}"/>
          </ac:spMkLst>
        </pc:spChg>
        <pc:picChg chg="mod">
          <ac:chgData name="Mehnert, Henning" userId="a33aedc4-de95-4146-92ab-16b76945c1f8" providerId="ADAL" clId="{9E3A99F9-B4D5-4523-BD79-891CD155ECBB}" dt="2023-08-10T16:17:43.002" v="1509" actId="1440"/>
          <ac:picMkLst>
            <pc:docMk/>
            <pc:sldMk cId="752814286" sldId="257"/>
            <ac:picMk id="9" creationId="{4C407F37-DE59-7503-3227-E1B69CC64340}"/>
          </ac:picMkLst>
        </pc:picChg>
      </pc:sldChg>
      <pc:sldChg chg="addSp delSp modSp mod">
        <pc:chgData name="Mehnert, Henning" userId="a33aedc4-de95-4146-92ab-16b76945c1f8" providerId="ADAL" clId="{9E3A99F9-B4D5-4523-BD79-891CD155ECBB}" dt="2023-08-10T16:22:25.728" v="1523" actId="339"/>
        <pc:sldMkLst>
          <pc:docMk/>
          <pc:sldMk cId="3891345585" sldId="270"/>
        </pc:sldMkLst>
        <pc:spChg chg="add del mod">
          <ac:chgData name="Mehnert, Henning" userId="a33aedc4-de95-4146-92ab-16b76945c1f8" providerId="ADAL" clId="{9E3A99F9-B4D5-4523-BD79-891CD155ECBB}" dt="2023-08-10T14:28:08.930" v="125" actId="478"/>
          <ac:spMkLst>
            <pc:docMk/>
            <pc:sldMk cId="3891345585" sldId="270"/>
            <ac:spMk id="3" creationId="{B1195F6C-0D96-C719-4642-79A8A6B18F84}"/>
          </ac:spMkLst>
        </pc:spChg>
        <pc:spChg chg="del">
          <ac:chgData name="Mehnert, Henning" userId="a33aedc4-de95-4146-92ab-16b76945c1f8" providerId="ADAL" clId="{9E3A99F9-B4D5-4523-BD79-891CD155ECBB}" dt="2023-08-10T14:40:36.995" v="717" actId="478"/>
          <ac:spMkLst>
            <pc:docMk/>
            <pc:sldMk cId="3891345585" sldId="270"/>
            <ac:spMk id="4" creationId="{0C329F70-04F7-4C70-BCF8-D4371F54EF2F}"/>
          </ac:spMkLst>
        </pc:spChg>
        <pc:spChg chg="del">
          <ac:chgData name="Mehnert, Henning" userId="a33aedc4-de95-4146-92ab-16b76945c1f8" providerId="ADAL" clId="{9E3A99F9-B4D5-4523-BD79-891CD155ECBB}" dt="2023-08-10T14:40:39.561" v="718" actId="478"/>
          <ac:spMkLst>
            <pc:docMk/>
            <pc:sldMk cId="3891345585" sldId="270"/>
            <ac:spMk id="5" creationId="{06A3302E-502D-4151-81C9-5FD6AF9596D6}"/>
          </ac:spMkLst>
        </pc:spChg>
        <pc:spChg chg="mod">
          <ac:chgData name="Mehnert, Henning" userId="a33aedc4-de95-4146-92ab-16b76945c1f8" providerId="ADAL" clId="{9E3A99F9-B4D5-4523-BD79-891CD155ECBB}" dt="2023-08-10T14:26:03.627" v="27" actId="20577"/>
          <ac:spMkLst>
            <pc:docMk/>
            <pc:sldMk cId="3891345585" sldId="270"/>
            <ac:spMk id="7" creationId="{4B18D636-CC10-4B1E-AA38-419DCCF2D9C9}"/>
          </ac:spMkLst>
        </pc:spChg>
        <pc:spChg chg="del">
          <ac:chgData name="Mehnert, Henning" userId="a33aedc4-de95-4146-92ab-16b76945c1f8" providerId="ADAL" clId="{9E3A99F9-B4D5-4523-BD79-891CD155ECBB}" dt="2023-08-10T14:31:38.718" v="501" actId="478"/>
          <ac:spMkLst>
            <pc:docMk/>
            <pc:sldMk cId="3891345585" sldId="270"/>
            <ac:spMk id="9" creationId="{0D098C43-2F2A-4100-89BC-5931039293FA}"/>
          </ac:spMkLst>
        </pc:spChg>
        <pc:spChg chg="mod">
          <ac:chgData name="Mehnert, Henning" userId="a33aedc4-de95-4146-92ab-16b76945c1f8" providerId="ADAL" clId="{9E3A99F9-B4D5-4523-BD79-891CD155ECBB}" dt="2023-08-10T14:41:47.720" v="725" actId="20577"/>
          <ac:spMkLst>
            <pc:docMk/>
            <pc:sldMk cId="3891345585" sldId="270"/>
            <ac:spMk id="10" creationId="{1DB251F7-EBE7-46AC-A920-FFE2C5AF68EA}"/>
          </ac:spMkLst>
        </pc:spChg>
        <pc:spChg chg="del">
          <ac:chgData name="Mehnert, Henning" userId="a33aedc4-de95-4146-92ab-16b76945c1f8" providerId="ADAL" clId="{9E3A99F9-B4D5-4523-BD79-891CD155ECBB}" dt="2023-08-10T14:28:10.376" v="126" actId="478"/>
          <ac:spMkLst>
            <pc:docMk/>
            <pc:sldMk cId="3891345585" sldId="270"/>
            <ac:spMk id="11" creationId="{60726BA7-44D6-4116-90E3-38325026EAAD}"/>
          </ac:spMkLst>
        </pc:spChg>
        <pc:spChg chg="del">
          <ac:chgData name="Mehnert, Henning" userId="a33aedc4-de95-4146-92ab-16b76945c1f8" providerId="ADAL" clId="{9E3A99F9-B4D5-4523-BD79-891CD155ECBB}" dt="2023-08-10T14:28:07.501" v="124" actId="478"/>
          <ac:spMkLst>
            <pc:docMk/>
            <pc:sldMk cId="3891345585" sldId="270"/>
            <ac:spMk id="12" creationId="{7FB7F30B-2A84-4C44-BC5A-E826ED6E74A2}"/>
          </ac:spMkLst>
        </pc:spChg>
        <pc:spChg chg="add del mod">
          <ac:chgData name="Mehnert, Henning" userId="a33aedc4-de95-4146-92ab-16b76945c1f8" providerId="ADAL" clId="{9E3A99F9-B4D5-4523-BD79-891CD155ECBB}" dt="2023-08-10T14:28:12.307" v="127" actId="478"/>
          <ac:spMkLst>
            <pc:docMk/>
            <pc:sldMk cId="3891345585" sldId="270"/>
            <ac:spMk id="13" creationId="{D84E7220-12C9-3F9F-889E-6082ECB38B01}"/>
          </ac:spMkLst>
        </pc:spChg>
        <pc:spChg chg="add del mod">
          <ac:chgData name="Mehnert, Henning" userId="a33aedc4-de95-4146-92ab-16b76945c1f8" providerId="ADAL" clId="{9E3A99F9-B4D5-4523-BD79-891CD155ECBB}" dt="2023-08-10T14:31:41.228" v="502" actId="478"/>
          <ac:spMkLst>
            <pc:docMk/>
            <pc:sldMk cId="3891345585" sldId="270"/>
            <ac:spMk id="15" creationId="{872EDF1A-1394-D4E3-5A87-DC4650582E75}"/>
          </ac:spMkLst>
        </pc:spChg>
        <pc:picChg chg="add mod">
          <ac:chgData name="Mehnert, Henning" userId="a33aedc4-de95-4146-92ab-16b76945c1f8" providerId="ADAL" clId="{9E3A99F9-B4D5-4523-BD79-891CD155ECBB}" dt="2023-08-10T16:22:25.728" v="1523" actId="339"/>
          <ac:picMkLst>
            <pc:docMk/>
            <pc:sldMk cId="3891345585" sldId="270"/>
            <ac:picMk id="17" creationId="{DE7205D4-FF77-FAF8-AFD6-15E26FA416AE}"/>
          </ac:picMkLst>
        </pc:picChg>
      </pc:sldChg>
      <pc:sldChg chg="modSp mod">
        <pc:chgData name="Mehnert, Henning" userId="a33aedc4-de95-4146-92ab-16b76945c1f8" providerId="ADAL" clId="{9E3A99F9-B4D5-4523-BD79-891CD155ECBB}" dt="2023-08-26T11:47:16.288" v="17791" actId="20577"/>
        <pc:sldMkLst>
          <pc:docMk/>
          <pc:sldMk cId="2313234867" sldId="389"/>
        </pc:sldMkLst>
        <pc:spChg chg="mod">
          <ac:chgData name="Mehnert, Henning" userId="a33aedc4-de95-4146-92ab-16b76945c1f8" providerId="ADAL" clId="{9E3A99F9-B4D5-4523-BD79-891CD155ECBB}" dt="2023-08-26T11:47:16.288" v="17791" actId="20577"/>
          <ac:spMkLst>
            <pc:docMk/>
            <pc:sldMk cId="2313234867" sldId="389"/>
            <ac:spMk id="3" creationId="{D3B60D6F-4D0F-4D33-B2A7-159C8583FF00}"/>
          </ac:spMkLst>
        </pc:spChg>
        <pc:picChg chg="ord">
          <ac:chgData name="Mehnert, Henning" userId="a33aedc4-de95-4146-92ab-16b76945c1f8" providerId="ADAL" clId="{9E3A99F9-B4D5-4523-BD79-891CD155ECBB}" dt="2023-08-10T16:14:18.682" v="1460" actId="167"/>
          <ac:picMkLst>
            <pc:docMk/>
            <pc:sldMk cId="2313234867" sldId="389"/>
            <ac:picMk id="7" creationId="{01AECF79-8EDB-60FB-6DA4-E242B8441D3F}"/>
          </ac:picMkLst>
        </pc:picChg>
      </pc:sldChg>
      <pc:sldChg chg="addSp delSp modSp add mod">
        <pc:chgData name="Mehnert, Henning" userId="a33aedc4-de95-4146-92ab-16b76945c1f8" providerId="ADAL" clId="{9E3A99F9-B4D5-4523-BD79-891CD155ECBB}" dt="2023-08-10T15:56:07.227" v="1004" actId="6549"/>
        <pc:sldMkLst>
          <pc:docMk/>
          <pc:sldMk cId="2390063033" sldId="392"/>
        </pc:sldMkLst>
        <pc:spChg chg="mod">
          <ac:chgData name="Mehnert, Henning" userId="a33aedc4-de95-4146-92ab-16b76945c1f8" providerId="ADAL" clId="{9E3A99F9-B4D5-4523-BD79-891CD155ECBB}" dt="2023-08-10T15:56:07.227" v="1004" actId="6549"/>
          <ac:spMkLst>
            <pc:docMk/>
            <pc:sldMk cId="2390063033" sldId="392"/>
            <ac:spMk id="10" creationId="{1DB251F7-EBE7-46AC-A920-FFE2C5AF68EA}"/>
          </ac:spMkLst>
        </pc:spChg>
        <pc:picChg chg="add del mod">
          <ac:chgData name="Mehnert, Henning" userId="a33aedc4-de95-4146-92ab-16b76945c1f8" providerId="ADAL" clId="{9E3A99F9-B4D5-4523-BD79-891CD155ECBB}" dt="2023-08-10T15:40:30.507" v="972" actId="478"/>
          <ac:picMkLst>
            <pc:docMk/>
            <pc:sldMk cId="2390063033" sldId="392"/>
            <ac:picMk id="3" creationId="{807B496C-2BB3-28DA-659F-69E66D5901F4}"/>
          </ac:picMkLst>
        </pc:picChg>
        <pc:picChg chg="add del">
          <ac:chgData name="Mehnert, Henning" userId="a33aedc4-de95-4146-92ab-16b76945c1f8" providerId="ADAL" clId="{9E3A99F9-B4D5-4523-BD79-891CD155ECBB}" dt="2023-08-10T15:43:41.625" v="974" actId="478"/>
          <ac:picMkLst>
            <pc:docMk/>
            <pc:sldMk cId="2390063033" sldId="392"/>
            <ac:picMk id="5" creationId="{C6B03E6C-94D8-7FFA-2F9A-3BE56C68EC30}"/>
          </ac:picMkLst>
        </pc:picChg>
        <pc:picChg chg="add del mod">
          <ac:chgData name="Mehnert, Henning" userId="a33aedc4-de95-4146-92ab-16b76945c1f8" providerId="ADAL" clId="{9E3A99F9-B4D5-4523-BD79-891CD155ECBB}" dt="2023-08-10T15:48:31.212" v="986" actId="478"/>
          <ac:picMkLst>
            <pc:docMk/>
            <pc:sldMk cId="2390063033" sldId="392"/>
            <ac:picMk id="9" creationId="{2789FDE9-263C-6835-3BDA-86E1BC16B86C}"/>
          </ac:picMkLst>
        </pc:picChg>
        <pc:picChg chg="add mod">
          <ac:chgData name="Mehnert, Henning" userId="a33aedc4-de95-4146-92ab-16b76945c1f8" providerId="ADAL" clId="{9E3A99F9-B4D5-4523-BD79-891CD155ECBB}" dt="2023-08-10T15:53:07.118" v="998" actId="1076"/>
          <ac:picMkLst>
            <pc:docMk/>
            <pc:sldMk cId="2390063033" sldId="392"/>
            <ac:picMk id="12" creationId="{AACCAFE4-680F-2692-8226-6FC132136B65}"/>
          </ac:picMkLst>
        </pc:picChg>
        <pc:picChg chg="add mod">
          <ac:chgData name="Mehnert, Henning" userId="a33aedc4-de95-4146-92ab-16b76945c1f8" providerId="ADAL" clId="{9E3A99F9-B4D5-4523-BD79-891CD155ECBB}" dt="2023-08-10T15:55:25.973" v="1003" actId="1440"/>
          <ac:picMkLst>
            <pc:docMk/>
            <pc:sldMk cId="2390063033" sldId="392"/>
            <ac:picMk id="14" creationId="{71CC25DC-34FB-7C96-BA86-EA3B5006EEAB}"/>
          </ac:picMkLst>
        </pc:picChg>
        <pc:picChg chg="del">
          <ac:chgData name="Mehnert, Henning" userId="a33aedc4-de95-4146-92ab-16b76945c1f8" providerId="ADAL" clId="{9E3A99F9-B4D5-4523-BD79-891CD155ECBB}" dt="2023-08-10T15:32:51.756" v="727" actId="478"/>
          <ac:picMkLst>
            <pc:docMk/>
            <pc:sldMk cId="2390063033" sldId="392"/>
            <ac:picMk id="17" creationId="{DE7205D4-FF77-FAF8-AFD6-15E26FA416AE}"/>
          </ac:picMkLst>
        </pc:picChg>
      </pc:sldChg>
      <pc:sldChg chg="addSp delSp modSp add mod">
        <pc:chgData name="Mehnert, Henning" userId="a33aedc4-de95-4146-92ab-16b76945c1f8" providerId="ADAL" clId="{9E3A99F9-B4D5-4523-BD79-891CD155ECBB}" dt="2023-08-10T18:35:28.997" v="1559" actId="6549"/>
        <pc:sldMkLst>
          <pc:docMk/>
          <pc:sldMk cId="224477242" sldId="393"/>
        </pc:sldMkLst>
        <pc:spChg chg="mod">
          <ac:chgData name="Mehnert, Henning" userId="a33aedc4-de95-4146-92ab-16b76945c1f8" providerId="ADAL" clId="{9E3A99F9-B4D5-4523-BD79-891CD155ECBB}" dt="2023-08-10T15:57:18.059" v="1020" actId="20577"/>
          <ac:spMkLst>
            <pc:docMk/>
            <pc:sldMk cId="224477242" sldId="393"/>
            <ac:spMk id="7" creationId="{4B18D636-CC10-4B1E-AA38-419DCCF2D9C9}"/>
          </ac:spMkLst>
        </pc:spChg>
        <pc:spChg chg="mod">
          <ac:chgData name="Mehnert, Henning" userId="a33aedc4-de95-4146-92ab-16b76945c1f8" providerId="ADAL" clId="{9E3A99F9-B4D5-4523-BD79-891CD155ECBB}" dt="2023-08-10T18:35:28.997" v="1559" actId="6549"/>
          <ac:spMkLst>
            <pc:docMk/>
            <pc:sldMk cId="224477242" sldId="393"/>
            <ac:spMk id="10" creationId="{1DB251F7-EBE7-46AC-A920-FFE2C5AF68EA}"/>
          </ac:spMkLst>
        </pc:spChg>
        <pc:picChg chg="add del mod">
          <ac:chgData name="Mehnert, Henning" userId="a33aedc4-de95-4146-92ab-16b76945c1f8" providerId="ADAL" clId="{9E3A99F9-B4D5-4523-BD79-891CD155ECBB}" dt="2023-08-10T16:03:18.090" v="1210" actId="478"/>
          <ac:picMkLst>
            <pc:docMk/>
            <pc:sldMk cId="224477242" sldId="393"/>
            <ac:picMk id="3" creationId="{2EAA05FA-68EC-05F9-A5B5-F9979DBAC8B2}"/>
          </ac:picMkLst>
        </pc:picChg>
        <pc:picChg chg="add mod">
          <ac:chgData name="Mehnert, Henning" userId="a33aedc4-de95-4146-92ab-16b76945c1f8" providerId="ADAL" clId="{9E3A99F9-B4D5-4523-BD79-891CD155ECBB}" dt="2023-08-10T16:07:30.179" v="1220" actId="1440"/>
          <ac:picMkLst>
            <pc:docMk/>
            <pc:sldMk cId="224477242" sldId="393"/>
            <ac:picMk id="5" creationId="{C9539563-D9C6-2742-C61E-00C667F813DB}"/>
          </ac:picMkLst>
        </pc:picChg>
        <pc:picChg chg="add mod">
          <ac:chgData name="Mehnert, Henning" userId="a33aedc4-de95-4146-92ab-16b76945c1f8" providerId="ADAL" clId="{9E3A99F9-B4D5-4523-BD79-891CD155ECBB}" dt="2023-08-10T16:11:27.460" v="1343" actId="1076"/>
          <ac:picMkLst>
            <pc:docMk/>
            <pc:sldMk cId="224477242" sldId="393"/>
            <ac:picMk id="9" creationId="{36167C0A-3DB5-905B-84D9-A41D53DB8163}"/>
          </ac:picMkLst>
        </pc:picChg>
        <pc:picChg chg="del">
          <ac:chgData name="Mehnert, Henning" userId="a33aedc4-de95-4146-92ab-16b76945c1f8" providerId="ADAL" clId="{9E3A99F9-B4D5-4523-BD79-891CD155ECBB}" dt="2023-08-10T15:57:21.765" v="1021" actId="478"/>
          <ac:picMkLst>
            <pc:docMk/>
            <pc:sldMk cId="224477242" sldId="393"/>
            <ac:picMk id="12" creationId="{AACCAFE4-680F-2692-8226-6FC132136B65}"/>
          </ac:picMkLst>
        </pc:picChg>
        <pc:picChg chg="del">
          <ac:chgData name="Mehnert, Henning" userId="a33aedc4-de95-4146-92ab-16b76945c1f8" providerId="ADAL" clId="{9E3A99F9-B4D5-4523-BD79-891CD155ECBB}" dt="2023-08-10T15:57:22.985" v="1022" actId="478"/>
          <ac:picMkLst>
            <pc:docMk/>
            <pc:sldMk cId="224477242" sldId="393"/>
            <ac:picMk id="14" creationId="{71CC25DC-34FB-7C96-BA86-EA3B5006EEAB}"/>
          </ac:picMkLst>
        </pc:picChg>
      </pc:sldChg>
      <pc:sldChg chg="delSp modSp add mod setBg delDesignElem">
        <pc:chgData name="Mehnert, Henning" userId="a33aedc4-de95-4146-92ab-16b76945c1f8" providerId="ADAL" clId="{9E3A99F9-B4D5-4523-BD79-891CD155ECBB}" dt="2023-08-10T16:14:50.606" v="1488" actId="6549"/>
        <pc:sldMkLst>
          <pc:docMk/>
          <pc:sldMk cId="1209867202" sldId="394"/>
        </pc:sldMkLst>
        <pc:spChg chg="mod">
          <ac:chgData name="Mehnert, Henning" userId="a33aedc4-de95-4146-92ab-16b76945c1f8" providerId="ADAL" clId="{9E3A99F9-B4D5-4523-BD79-891CD155ECBB}" dt="2023-08-10T16:14:50.606" v="1488" actId="6549"/>
          <ac:spMkLst>
            <pc:docMk/>
            <pc:sldMk cId="1209867202" sldId="394"/>
            <ac:spMk id="16" creationId="{4BDCF583-1D5D-4235-97C2-39272B80A0B1}"/>
          </ac:spMkLst>
        </pc:spChg>
        <pc:spChg chg="del">
          <ac:chgData name="Mehnert, Henning" userId="a33aedc4-de95-4146-92ab-16b76945c1f8" providerId="ADAL" clId="{9E3A99F9-B4D5-4523-BD79-891CD155ECBB}" dt="2023-08-10T16:13:15.494" v="1392"/>
          <ac:spMkLst>
            <pc:docMk/>
            <pc:sldMk cId="1209867202" sldId="394"/>
            <ac:spMk id="34" creationId="{82184FF4-7029-4ED7-813A-192E60608764}"/>
          </ac:spMkLst>
        </pc:spChg>
        <pc:spChg chg="del">
          <ac:chgData name="Mehnert, Henning" userId="a33aedc4-de95-4146-92ab-16b76945c1f8" providerId="ADAL" clId="{9E3A99F9-B4D5-4523-BD79-891CD155ECBB}" dt="2023-08-10T16:13:15.494" v="1392"/>
          <ac:spMkLst>
            <pc:docMk/>
            <pc:sldMk cId="1209867202" sldId="394"/>
            <ac:spMk id="36" creationId="{AAA7AB09-557C-41AD-9113-FF9F68FA1035}"/>
          </ac:spMkLst>
        </pc:spChg>
        <pc:spChg chg="del">
          <ac:chgData name="Mehnert, Henning" userId="a33aedc4-de95-4146-92ab-16b76945c1f8" providerId="ADAL" clId="{9E3A99F9-B4D5-4523-BD79-891CD155ECBB}" dt="2023-08-10T16:13:15.494" v="1392"/>
          <ac:spMkLst>
            <pc:docMk/>
            <pc:sldMk cId="1209867202" sldId="394"/>
            <ac:spMk id="38" creationId="{EF99ECAA-1F11-4937-BBA6-51935AB44C9D}"/>
          </ac:spMkLst>
        </pc:spChg>
        <pc:spChg chg="del">
          <ac:chgData name="Mehnert, Henning" userId="a33aedc4-de95-4146-92ab-16b76945c1f8" providerId="ADAL" clId="{9E3A99F9-B4D5-4523-BD79-891CD155ECBB}" dt="2023-08-10T16:13:15.494" v="1392"/>
          <ac:spMkLst>
            <pc:docMk/>
            <pc:sldMk cId="1209867202" sldId="394"/>
            <ac:spMk id="46" creationId="{1DB043B4-68C6-45B9-82AC-A5800EADB8DB}"/>
          </ac:spMkLst>
        </pc:spChg>
        <pc:spChg chg="del">
          <ac:chgData name="Mehnert, Henning" userId="a33aedc4-de95-4146-92ab-16b76945c1f8" providerId="ADAL" clId="{9E3A99F9-B4D5-4523-BD79-891CD155ECBB}" dt="2023-08-10T16:13:15.494" v="1392"/>
          <ac:spMkLst>
            <pc:docMk/>
            <pc:sldMk cId="1209867202" sldId="394"/>
            <ac:spMk id="48" creationId="{3C64A91D-E535-4C24-A0E3-96A3810E3FDC}"/>
          </ac:spMkLst>
        </pc:spChg>
        <pc:spChg chg="del">
          <ac:chgData name="Mehnert, Henning" userId="a33aedc4-de95-4146-92ab-16b76945c1f8" providerId="ADAL" clId="{9E3A99F9-B4D5-4523-BD79-891CD155ECBB}" dt="2023-08-10T16:13:15.494" v="1392"/>
          <ac:spMkLst>
            <pc:docMk/>
            <pc:sldMk cId="1209867202" sldId="394"/>
            <ac:spMk id="50" creationId="{26FC4867-BA3E-4F8E-AB23-684F34DF3D31}"/>
          </ac:spMkLst>
        </pc:spChg>
        <pc:grpChg chg="del">
          <ac:chgData name="Mehnert, Henning" userId="a33aedc4-de95-4146-92ab-16b76945c1f8" providerId="ADAL" clId="{9E3A99F9-B4D5-4523-BD79-891CD155ECBB}" dt="2023-08-10T16:13:15.494" v="1392"/>
          <ac:grpSpMkLst>
            <pc:docMk/>
            <pc:sldMk cId="1209867202" sldId="394"/>
            <ac:grpSpMk id="40" creationId="{79DE9FAB-6BBA-4CFE-B67D-77B47F01ECA4}"/>
          </ac:grpSpMkLst>
        </pc:grpChg>
      </pc:sldChg>
      <pc:sldChg chg="addSp delSp modSp add mod ord">
        <pc:chgData name="Mehnert, Henning" userId="a33aedc4-de95-4146-92ab-16b76945c1f8" providerId="ADAL" clId="{9E3A99F9-B4D5-4523-BD79-891CD155ECBB}" dt="2023-08-22T13:16:33.767" v="17739" actId="20577"/>
        <pc:sldMkLst>
          <pc:docMk/>
          <pc:sldMk cId="1595713310" sldId="395"/>
        </pc:sldMkLst>
        <pc:spChg chg="add del mod">
          <ac:chgData name="Mehnert, Henning" userId="a33aedc4-de95-4146-92ab-16b76945c1f8" providerId="ADAL" clId="{9E3A99F9-B4D5-4523-BD79-891CD155ECBB}" dt="2023-08-10T19:08:41.172" v="2005" actId="478"/>
          <ac:spMkLst>
            <pc:docMk/>
            <pc:sldMk cId="1595713310" sldId="395"/>
            <ac:spMk id="4" creationId="{35CC8A9A-4BE5-21F3-47EC-A7F189B251D6}"/>
          </ac:spMkLst>
        </pc:spChg>
        <pc:spChg chg="mod">
          <ac:chgData name="Mehnert, Henning" userId="a33aedc4-de95-4146-92ab-16b76945c1f8" providerId="ADAL" clId="{9E3A99F9-B4D5-4523-BD79-891CD155ECBB}" dt="2023-08-10T19:02:52.704" v="1606" actId="20577"/>
          <ac:spMkLst>
            <pc:docMk/>
            <pc:sldMk cId="1595713310" sldId="395"/>
            <ac:spMk id="7" creationId="{4B18D636-CC10-4B1E-AA38-419DCCF2D9C9}"/>
          </ac:spMkLst>
        </pc:spChg>
        <pc:spChg chg="add mod">
          <ac:chgData name="Mehnert, Henning" userId="a33aedc4-de95-4146-92ab-16b76945c1f8" providerId="ADAL" clId="{9E3A99F9-B4D5-4523-BD79-891CD155ECBB}" dt="2023-08-22T13:16:33.767" v="17739" actId="20577"/>
          <ac:spMkLst>
            <pc:docMk/>
            <pc:sldMk cId="1595713310" sldId="395"/>
            <ac:spMk id="8" creationId="{E7C5CFDD-59E4-D0C7-DC6E-EA77DA6A964E}"/>
          </ac:spMkLst>
        </pc:spChg>
        <pc:spChg chg="mod">
          <ac:chgData name="Mehnert, Henning" userId="a33aedc4-de95-4146-92ab-16b76945c1f8" providerId="ADAL" clId="{9E3A99F9-B4D5-4523-BD79-891CD155ECBB}" dt="2023-08-10T19:04:11.865" v="1988" actId="20577"/>
          <ac:spMkLst>
            <pc:docMk/>
            <pc:sldMk cId="1595713310" sldId="395"/>
            <ac:spMk id="10" creationId="{1DB251F7-EBE7-46AC-A920-FFE2C5AF68EA}"/>
          </ac:spMkLst>
        </pc:spChg>
        <pc:picChg chg="add mod">
          <ac:chgData name="Mehnert, Henning" userId="a33aedc4-de95-4146-92ab-16b76945c1f8" providerId="ADAL" clId="{9E3A99F9-B4D5-4523-BD79-891CD155ECBB}" dt="2023-08-14T20:41:20.795" v="9233" actId="1076"/>
          <ac:picMkLst>
            <pc:docMk/>
            <pc:sldMk cId="1595713310" sldId="395"/>
            <ac:picMk id="3" creationId="{DF94EE1D-31CE-7C40-4A69-BED421FB6C18}"/>
          </ac:picMkLst>
        </pc:picChg>
        <pc:picChg chg="del">
          <ac:chgData name="Mehnert, Henning" userId="a33aedc4-de95-4146-92ab-16b76945c1f8" providerId="ADAL" clId="{9E3A99F9-B4D5-4523-BD79-891CD155ECBB}" dt="2023-08-10T19:02:58.875" v="1608" actId="478"/>
          <ac:picMkLst>
            <pc:docMk/>
            <pc:sldMk cId="1595713310" sldId="395"/>
            <ac:picMk id="5" creationId="{C9539563-D9C6-2742-C61E-00C667F813DB}"/>
          </ac:picMkLst>
        </pc:picChg>
        <pc:picChg chg="del">
          <ac:chgData name="Mehnert, Henning" userId="a33aedc4-de95-4146-92ab-16b76945c1f8" providerId="ADAL" clId="{9E3A99F9-B4D5-4523-BD79-891CD155ECBB}" dt="2023-08-10T19:02:57.628" v="1607" actId="478"/>
          <ac:picMkLst>
            <pc:docMk/>
            <pc:sldMk cId="1595713310" sldId="395"/>
            <ac:picMk id="9" creationId="{36167C0A-3DB5-905B-84D9-A41D53DB8163}"/>
          </ac:picMkLst>
        </pc:picChg>
        <pc:picChg chg="add mod">
          <ac:chgData name="Mehnert, Henning" userId="a33aedc4-de95-4146-92ab-16b76945c1f8" providerId="ADAL" clId="{9E3A99F9-B4D5-4523-BD79-891CD155ECBB}" dt="2023-08-10T19:13:19.416" v="2899" actId="1440"/>
          <ac:picMkLst>
            <pc:docMk/>
            <pc:sldMk cId="1595713310" sldId="395"/>
            <ac:picMk id="12" creationId="{AD37F185-8A2B-6D70-1E06-4D6F3A31670E}"/>
          </ac:picMkLst>
        </pc:picChg>
      </pc:sldChg>
      <pc:sldChg chg="delSp modSp add mod ord">
        <pc:chgData name="Mehnert, Henning" userId="a33aedc4-de95-4146-92ab-16b76945c1f8" providerId="ADAL" clId="{9E3A99F9-B4D5-4523-BD79-891CD155ECBB}" dt="2023-08-10T19:18:56.365" v="3621" actId="20577"/>
        <pc:sldMkLst>
          <pc:docMk/>
          <pc:sldMk cId="3895273968" sldId="396"/>
        </pc:sldMkLst>
        <pc:spChg chg="mod">
          <ac:chgData name="Mehnert, Henning" userId="a33aedc4-de95-4146-92ab-16b76945c1f8" providerId="ADAL" clId="{9E3A99F9-B4D5-4523-BD79-891CD155ECBB}" dt="2023-08-10T19:14:30.063" v="2925" actId="20577"/>
          <ac:spMkLst>
            <pc:docMk/>
            <pc:sldMk cId="3895273968" sldId="396"/>
            <ac:spMk id="7" creationId="{4B18D636-CC10-4B1E-AA38-419DCCF2D9C9}"/>
          </ac:spMkLst>
        </pc:spChg>
        <pc:spChg chg="del">
          <ac:chgData name="Mehnert, Henning" userId="a33aedc4-de95-4146-92ab-16b76945c1f8" providerId="ADAL" clId="{9E3A99F9-B4D5-4523-BD79-891CD155ECBB}" dt="2023-08-10T19:14:33.915" v="2926" actId="478"/>
          <ac:spMkLst>
            <pc:docMk/>
            <pc:sldMk cId="3895273968" sldId="396"/>
            <ac:spMk id="8" creationId="{E7C5CFDD-59E4-D0C7-DC6E-EA77DA6A964E}"/>
          </ac:spMkLst>
        </pc:spChg>
        <pc:spChg chg="mod">
          <ac:chgData name="Mehnert, Henning" userId="a33aedc4-de95-4146-92ab-16b76945c1f8" providerId="ADAL" clId="{9E3A99F9-B4D5-4523-BD79-891CD155ECBB}" dt="2023-08-10T19:18:56.365" v="3621" actId="20577"/>
          <ac:spMkLst>
            <pc:docMk/>
            <pc:sldMk cId="3895273968" sldId="396"/>
            <ac:spMk id="10" creationId="{1DB251F7-EBE7-46AC-A920-FFE2C5AF68EA}"/>
          </ac:spMkLst>
        </pc:spChg>
        <pc:picChg chg="del">
          <ac:chgData name="Mehnert, Henning" userId="a33aedc4-de95-4146-92ab-16b76945c1f8" providerId="ADAL" clId="{9E3A99F9-B4D5-4523-BD79-891CD155ECBB}" dt="2023-08-10T19:14:22.507" v="2905" actId="478"/>
          <ac:picMkLst>
            <pc:docMk/>
            <pc:sldMk cId="3895273968" sldId="396"/>
            <ac:picMk id="3" creationId="{DF94EE1D-31CE-7C40-4A69-BED421FB6C18}"/>
          </ac:picMkLst>
        </pc:picChg>
        <pc:picChg chg="del">
          <ac:chgData name="Mehnert, Henning" userId="a33aedc4-de95-4146-92ab-16b76945c1f8" providerId="ADAL" clId="{9E3A99F9-B4D5-4523-BD79-891CD155ECBB}" dt="2023-08-10T19:14:24.305" v="2906" actId="478"/>
          <ac:picMkLst>
            <pc:docMk/>
            <pc:sldMk cId="3895273968" sldId="396"/>
            <ac:picMk id="12" creationId="{AD37F185-8A2B-6D70-1E06-4D6F3A31670E}"/>
          </ac:picMkLst>
        </pc:picChg>
      </pc:sldChg>
      <pc:sldChg chg="add del">
        <pc:chgData name="Mehnert, Henning" userId="a33aedc4-de95-4146-92ab-16b76945c1f8" providerId="ADAL" clId="{9E3A99F9-B4D5-4523-BD79-891CD155ECBB}" dt="2023-08-10T19:19:28.095" v="3624" actId="47"/>
        <pc:sldMkLst>
          <pc:docMk/>
          <pc:sldMk cId="3342329466" sldId="397"/>
        </pc:sldMkLst>
      </pc:sldChg>
      <pc:sldChg chg="addSp modSp add mod">
        <pc:chgData name="Mehnert, Henning" userId="a33aedc4-de95-4146-92ab-16b76945c1f8" providerId="ADAL" clId="{9E3A99F9-B4D5-4523-BD79-891CD155ECBB}" dt="2023-08-10T19:28:55.452" v="4328" actId="1038"/>
        <pc:sldMkLst>
          <pc:docMk/>
          <pc:sldMk cId="446700573" sldId="398"/>
        </pc:sldMkLst>
        <pc:spChg chg="add mod">
          <ac:chgData name="Mehnert, Henning" userId="a33aedc4-de95-4146-92ab-16b76945c1f8" providerId="ADAL" clId="{9E3A99F9-B4D5-4523-BD79-891CD155ECBB}" dt="2023-08-10T19:28:41.135" v="4262" actId="207"/>
          <ac:spMkLst>
            <pc:docMk/>
            <pc:sldMk cId="446700573" sldId="398"/>
            <ac:spMk id="2" creationId="{81144108-BA1C-74FC-9E5C-94047CDD0911}"/>
          </ac:spMkLst>
        </pc:spChg>
        <pc:spChg chg="add mod">
          <ac:chgData name="Mehnert, Henning" userId="a33aedc4-de95-4146-92ab-16b76945c1f8" providerId="ADAL" clId="{9E3A99F9-B4D5-4523-BD79-891CD155ECBB}" dt="2023-08-10T19:28:41.135" v="4262" actId="207"/>
          <ac:spMkLst>
            <pc:docMk/>
            <pc:sldMk cId="446700573" sldId="398"/>
            <ac:spMk id="3" creationId="{77914FD9-BCE7-9FA2-55EC-075CFD3F33E9}"/>
          </ac:spMkLst>
        </pc:spChg>
        <pc:spChg chg="mod">
          <ac:chgData name="Mehnert, Henning" userId="a33aedc4-de95-4146-92ab-16b76945c1f8" providerId="ADAL" clId="{9E3A99F9-B4D5-4523-BD79-891CD155ECBB}" dt="2023-08-10T19:19:50.483" v="3660" actId="313"/>
          <ac:spMkLst>
            <pc:docMk/>
            <pc:sldMk cId="446700573" sldId="398"/>
            <ac:spMk id="7" creationId="{4B18D636-CC10-4B1E-AA38-419DCCF2D9C9}"/>
          </ac:spMkLst>
        </pc:spChg>
        <pc:spChg chg="mod">
          <ac:chgData name="Mehnert, Henning" userId="a33aedc4-de95-4146-92ab-16b76945c1f8" providerId="ADAL" clId="{9E3A99F9-B4D5-4523-BD79-891CD155ECBB}" dt="2023-08-10T19:20:59.946" v="3766" actId="313"/>
          <ac:spMkLst>
            <pc:docMk/>
            <pc:sldMk cId="446700573" sldId="398"/>
            <ac:spMk id="10" creationId="{1DB251F7-EBE7-46AC-A920-FFE2C5AF68EA}"/>
          </ac:spMkLst>
        </pc:spChg>
        <pc:grpChg chg="add mod">
          <ac:chgData name="Mehnert, Henning" userId="a33aedc4-de95-4146-92ab-16b76945c1f8" providerId="ADAL" clId="{9E3A99F9-B4D5-4523-BD79-891CD155ECBB}" dt="2023-08-10T19:28:55.452" v="4328" actId="1038"/>
          <ac:grpSpMkLst>
            <pc:docMk/>
            <pc:sldMk cId="446700573" sldId="398"/>
            <ac:grpSpMk id="4" creationId="{D74C90E9-F474-1B17-BCD5-E0580852E628}"/>
          </ac:grpSpMkLst>
        </pc:grpChg>
      </pc:sldChg>
      <pc:sldChg chg="add del">
        <pc:chgData name="Mehnert, Henning" userId="a33aedc4-de95-4146-92ab-16b76945c1f8" providerId="ADAL" clId="{9E3A99F9-B4D5-4523-BD79-891CD155ECBB}" dt="2023-08-10T19:29:39.930" v="4330"/>
        <pc:sldMkLst>
          <pc:docMk/>
          <pc:sldMk cId="376481683" sldId="399"/>
        </pc:sldMkLst>
      </pc:sldChg>
      <pc:sldChg chg="addSp delSp modSp add mod">
        <pc:chgData name="Mehnert, Henning" userId="a33aedc4-de95-4146-92ab-16b76945c1f8" providerId="ADAL" clId="{9E3A99F9-B4D5-4523-BD79-891CD155ECBB}" dt="2023-08-10T19:36:51.347" v="4712" actId="20577"/>
        <pc:sldMkLst>
          <pc:docMk/>
          <pc:sldMk cId="2309649614" sldId="399"/>
        </pc:sldMkLst>
        <pc:spChg chg="mod">
          <ac:chgData name="Mehnert, Henning" userId="a33aedc4-de95-4146-92ab-16b76945c1f8" providerId="ADAL" clId="{9E3A99F9-B4D5-4523-BD79-891CD155ECBB}" dt="2023-08-10T19:30:32.464" v="4403" actId="20577"/>
          <ac:spMkLst>
            <pc:docMk/>
            <pc:sldMk cId="2309649614" sldId="399"/>
            <ac:spMk id="7" creationId="{4B18D636-CC10-4B1E-AA38-419DCCF2D9C9}"/>
          </ac:spMkLst>
        </pc:spChg>
        <pc:spChg chg="mod">
          <ac:chgData name="Mehnert, Henning" userId="a33aedc4-de95-4146-92ab-16b76945c1f8" providerId="ADAL" clId="{9E3A99F9-B4D5-4523-BD79-891CD155ECBB}" dt="2023-08-10T19:36:51.347" v="4712" actId="20577"/>
          <ac:spMkLst>
            <pc:docMk/>
            <pc:sldMk cId="2309649614" sldId="399"/>
            <ac:spMk id="10" creationId="{1DB251F7-EBE7-46AC-A920-FFE2C5AF68EA}"/>
          </ac:spMkLst>
        </pc:spChg>
        <pc:grpChg chg="del">
          <ac:chgData name="Mehnert, Henning" userId="a33aedc4-de95-4146-92ab-16b76945c1f8" providerId="ADAL" clId="{9E3A99F9-B4D5-4523-BD79-891CD155ECBB}" dt="2023-08-10T19:31:01.601" v="4495" actId="478"/>
          <ac:grpSpMkLst>
            <pc:docMk/>
            <pc:sldMk cId="2309649614" sldId="399"/>
            <ac:grpSpMk id="4" creationId="{D74C90E9-F474-1B17-BCD5-E0580852E628}"/>
          </ac:grpSpMkLst>
        </pc:grpChg>
        <pc:picChg chg="add mod">
          <ac:chgData name="Mehnert, Henning" userId="a33aedc4-de95-4146-92ab-16b76945c1f8" providerId="ADAL" clId="{9E3A99F9-B4D5-4523-BD79-891CD155ECBB}" dt="2023-08-10T19:34:13.811" v="4681" actId="1440"/>
          <ac:picMkLst>
            <pc:docMk/>
            <pc:sldMk cId="2309649614" sldId="399"/>
            <ac:picMk id="5" creationId="{7A746141-B393-DD0F-6426-36AEFA5D8544}"/>
          </ac:picMkLst>
        </pc:picChg>
        <pc:picChg chg="add mod">
          <ac:chgData name="Mehnert, Henning" userId="a33aedc4-de95-4146-92ab-16b76945c1f8" providerId="ADAL" clId="{9E3A99F9-B4D5-4523-BD79-891CD155ECBB}" dt="2023-08-10T19:33:54.482" v="4680" actId="1076"/>
          <ac:picMkLst>
            <pc:docMk/>
            <pc:sldMk cId="2309649614" sldId="399"/>
            <ac:picMk id="9" creationId="{BC81F943-E41F-577C-4D31-73EAB0619863}"/>
          </ac:picMkLst>
        </pc:picChg>
        <pc:picChg chg="add mod">
          <ac:chgData name="Mehnert, Henning" userId="a33aedc4-de95-4146-92ab-16b76945c1f8" providerId="ADAL" clId="{9E3A99F9-B4D5-4523-BD79-891CD155ECBB}" dt="2023-08-10T19:35:53.003" v="4683" actId="1076"/>
          <ac:picMkLst>
            <pc:docMk/>
            <pc:sldMk cId="2309649614" sldId="399"/>
            <ac:picMk id="12" creationId="{58A3BD63-E7B3-BA1D-6B28-AD151C838DB5}"/>
          </ac:picMkLst>
        </pc:picChg>
      </pc:sldChg>
      <pc:sldChg chg="addSp delSp modSp add del mod modNotesTx">
        <pc:chgData name="Mehnert, Henning" userId="a33aedc4-de95-4146-92ab-16b76945c1f8" providerId="ADAL" clId="{9E3A99F9-B4D5-4523-BD79-891CD155ECBB}" dt="2023-08-21T17:02:06.008" v="16455" actId="47"/>
        <pc:sldMkLst>
          <pc:docMk/>
          <pc:sldMk cId="1080285985" sldId="400"/>
        </pc:sldMkLst>
        <pc:spChg chg="del mod topLvl">
          <ac:chgData name="Mehnert, Henning" userId="a33aedc4-de95-4146-92ab-16b76945c1f8" providerId="ADAL" clId="{9E3A99F9-B4D5-4523-BD79-891CD155ECBB}" dt="2023-08-14T09:14:03.143" v="5193" actId="478"/>
          <ac:spMkLst>
            <pc:docMk/>
            <pc:sldMk cId="1080285985" sldId="400"/>
            <ac:spMk id="4" creationId="{E32FC56E-0BF3-E30F-2906-6065A7F764E1}"/>
          </ac:spMkLst>
        </pc:spChg>
        <pc:spChg chg="mod">
          <ac:chgData name="Mehnert, Henning" userId="a33aedc4-de95-4146-92ab-16b76945c1f8" providerId="ADAL" clId="{9E3A99F9-B4D5-4523-BD79-891CD155ECBB}" dt="2023-08-10T19:43:10.754" v="5054" actId="20577"/>
          <ac:spMkLst>
            <pc:docMk/>
            <pc:sldMk cId="1080285985" sldId="400"/>
            <ac:spMk id="7" creationId="{4B18D636-CC10-4B1E-AA38-419DCCF2D9C9}"/>
          </ac:spMkLst>
        </pc:spChg>
        <pc:spChg chg="del mod topLvl">
          <ac:chgData name="Mehnert, Henning" userId="a33aedc4-de95-4146-92ab-16b76945c1f8" providerId="ADAL" clId="{9E3A99F9-B4D5-4523-BD79-891CD155ECBB}" dt="2023-08-14T09:14:02.178" v="5192" actId="478"/>
          <ac:spMkLst>
            <pc:docMk/>
            <pc:sldMk cId="1080285985" sldId="400"/>
            <ac:spMk id="8" creationId="{CF4219A8-DF92-B475-BAE2-2EDA9834F073}"/>
          </ac:spMkLst>
        </pc:spChg>
        <pc:spChg chg="mod">
          <ac:chgData name="Mehnert, Henning" userId="a33aedc4-de95-4146-92ab-16b76945c1f8" providerId="ADAL" clId="{9E3A99F9-B4D5-4523-BD79-891CD155ECBB}" dt="2023-08-10T19:44:14.211" v="5060" actId="255"/>
          <ac:spMkLst>
            <pc:docMk/>
            <pc:sldMk cId="1080285985" sldId="400"/>
            <ac:spMk id="10" creationId="{1DB251F7-EBE7-46AC-A920-FFE2C5AF68EA}"/>
          </ac:spMkLst>
        </pc:spChg>
        <pc:spChg chg="add mod">
          <ac:chgData name="Mehnert, Henning" userId="a33aedc4-de95-4146-92ab-16b76945c1f8" providerId="ADAL" clId="{9E3A99F9-B4D5-4523-BD79-891CD155ECBB}" dt="2023-08-14T09:14:06.351" v="5194" actId="1076"/>
          <ac:spMkLst>
            <pc:docMk/>
            <pc:sldMk cId="1080285985" sldId="400"/>
            <ac:spMk id="11" creationId="{5EE5DC55-EE46-D698-C6B8-1A72F97C2AFF}"/>
          </ac:spMkLst>
        </pc:spChg>
        <pc:grpChg chg="add del mod">
          <ac:chgData name="Mehnert, Henning" userId="a33aedc4-de95-4146-92ab-16b76945c1f8" providerId="ADAL" clId="{9E3A99F9-B4D5-4523-BD79-891CD155ECBB}" dt="2023-08-14T09:14:02.178" v="5192" actId="478"/>
          <ac:grpSpMkLst>
            <pc:docMk/>
            <pc:sldMk cId="1080285985" sldId="400"/>
            <ac:grpSpMk id="3" creationId="{91030B8D-AEA9-7257-A07C-6C1087FC60FB}"/>
          </ac:grpSpMkLst>
        </pc:grpChg>
        <pc:picChg chg="add mod">
          <ac:chgData name="Mehnert, Henning" userId="a33aedc4-de95-4146-92ab-16b76945c1f8" providerId="ADAL" clId="{9E3A99F9-B4D5-4523-BD79-891CD155ECBB}" dt="2023-08-10T19:43:48.996" v="5059" actId="1440"/>
          <ac:picMkLst>
            <pc:docMk/>
            <pc:sldMk cId="1080285985" sldId="400"/>
            <ac:picMk id="2" creationId="{7572B8ED-A677-E78C-B79B-9B43A982AF02}"/>
          </ac:picMkLst>
        </pc:picChg>
        <pc:picChg chg="del">
          <ac:chgData name="Mehnert, Henning" userId="a33aedc4-de95-4146-92ab-16b76945c1f8" providerId="ADAL" clId="{9E3A99F9-B4D5-4523-BD79-891CD155ECBB}" dt="2023-08-10T19:37:40.804" v="4714" actId="478"/>
          <ac:picMkLst>
            <pc:docMk/>
            <pc:sldMk cId="1080285985" sldId="400"/>
            <ac:picMk id="5" creationId="{7A746141-B393-DD0F-6426-36AEFA5D8544}"/>
          </ac:picMkLst>
        </pc:picChg>
        <pc:picChg chg="del">
          <ac:chgData name="Mehnert, Henning" userId="a33aedc4-de95-4146-92ab-16b76945c1f8" providerId="ADAL" clId="{9E3A99F9-B4D5-4523-BD79-891CD155ECBB}" dt="2023-08-10T19:37:43.781" v="4716" actId="478"/>
          <ac:picMkLst>
            <pc:docMk/>
            <pc:sldMk cId="1080285985" sldId="400"/>
            <ac:picMk id="9" creationId="{BC81F943-E41F-577C-4D31-73EAB0619863}"/>
          </ac:picMkLst>
        </pc:picChg>
        <pc:picChg chg="del">
          <ac:chgData name="Mehnert, Henning" userId="a33aedc4-de95-4146-92ab-16b76945c1f8" providerId="ADAL" clId="{9E3A99F9-B4D5-4523-BD79-891CD155ECBB}" dt="2023-08-10T19:37:42.223" v="4715" actId="478"/>
          <ac:picMkLst>
            <pc:docMk/>
            <pc:sldMk cId="1080285985" sldId="400"/>
            <ac:picMk id="12" creationId="{58A3BD63-E7B3-BA1D-6B28-AD151C838DB5}"/>
          </ac:picMkLst>
        </pc:picChg>
      </pc:sldChg>
      <pc:sldChg chg="add del">
        <pc:chgData name="Mehnert, Henning" userId="a33aedc4-de95-4146-92ab-16b76945c1f8" providerId="ADAL" clId="{9E3A99F9-B4D5-4523-BD79-891CD155ECBB}" dt="2023-08-10T19:38:30.709" v="4759"/>
        <pc:sldMkLst>
          <pc:docMk/>
          <pc:sldMk cId="285381044" sldId="401"/>
        </pc:sldMkLst>
      </pc:sldChg>
      <pc:sldChg chg="modSp add mod">
        <pc:chgData name="Mehnert, Henning" userId="a33aedc4-de95-4146-92ab-16b76945c1f8" providerId="ADAL" clId="{9E3A99F9-B4D5-4523-BD79-891CD155ECBB}" dt="2023-08-14T09:17:15.885" v="5264"/>
        <pc:sldMkLst>
          <pc:docMk/>
          <pc:sldMk cId="3987459932" sldId="401"/>
        </pc:sldMkLst>
        <pc:spChg chg="mod">
          <ac:chgData name="Mehnert, Henning" userId="a33aedc4-de95-4146-92ab-16b76945c1f8" providerId="ADAL" clId="{9E3A99F9-B4D5-4523-BD79-891CD155ECBB}" dt="2023-08-14T09:17:15.885" v="5264"/>
          <ac:spMkLst>
            <pc:docMk/>
            <pc:sldMk cId="3987459932" sldId="401"/>
            <ac:spMk id="16" creationId="{4BDCF583-1D5D-4235-97C2-39272B80A0B1}"/>
          </ac:spMkLst>
        </pc:spChg>
      </pc:sldChg>
      <pc:sldChg chg="delSp modSp add del mod">
        <pc:chgData name="Mehnert, Henning" userId="a33aedc4-de95-4146-92ab-16b76945c1f8" providerId="ADAL" clId="{9E3A99F9-B4D5-4523-BD79-891CD155ECBB}" dt="2023-08-14T09:22:20.587" v="5651" actId="47"/>
        <pc:sldMkLst>
          <pc:docMk/>
          <pc:sldMk cId="532853051" sldId="402"/>
        </pc:sldMkLst>
        <pc:spChg chg="mod">
          <ac:chgData name="Mehnert, Henning" userId="a33aedc4-de95-4146-92ab-16b76945c1f8" providerId="ADAL" clId="{9E3A99F9-B4D5-4523-BD79-891CD155ECBB}" dt="2023-08-14T09:17:44.819" v="5312" actId="20577"/>
          <ac:spMkLst>
            <pc:docMk/>
            <pc:sldMk cId="532853051" sldId="402"/>
            <ac:spMk id="7" creationId="{4B18D636-CC10-4B1E-AA38-419DCCF2D9C9}"/>
          </ac:spMkLst>
        </pc:spChg>
        <pc:picChg chg="del">
          <ac:chgData name="Mehnert, Henning" userId="a33aedc4-de95-4146-92ab-16b76945c1f8" providerId="ADAL" clId="{9E3A99F9-B4D5-4523-BD79-891CD155ECBB}" dt="2023-08-14T09:17:29.052" v="5266" actId="478"/>
          <ac:picMkLst>
            <pc:docMk/>
            <pc:sldMk cId="532853051" sldId="402"/>
            <ac:picMk id="2" creationId="{7572B8ED-A677-E78C-B79B-9B43A982AF02}"/>
          </ac:picMkLst>
        </pc:picChg>
      </pc:sldChg>
      <pc:sldChg chg="addSp delSp modSp add mod modNotesTx">
        <pc:chgData name="Mehnert, Henning" userId="a33aedc4-de95-4146-92ab-16b76945c1f8" providerId="ADAL" clId="{9E3A99F9-B4D5-4523-BD79-891CD155ECBB}" dt="2023-08-14T09:23:42.662" v="5758" actId="20577"/>
        <pc:sldMkLst>
          <pc:docMk/>
          <pc:sldMk cId="2317911689" sldId="403"/>
        </pc:sldMkLst>
        <pc:spChg chg="mod">
          <ac:chgData name="Mehnert, Henning" userId="a33aedc4-de95-4146-92ab-16b76945c1f8" providerId="ADAL" clId="{9E3A99F9-B4D5-4523-BD79-891CD155ECBB}" dt="2023-08-14T09:23:42.662" v="5758" actId="20577"/>
          <ac:spMkLst>
            <pc:docMk/>
            <pc:sldMk cId="2317911689" sldId="403"/>
            <ac:spMk id="7" creationId="{4B18D636-CC10-4B1E-AA38-419DCCF2D9C9}"/>
          </ac:spMkLst>
        </pc:spChg>
        <pc:spChg chg="mod">
          <ac:chgData name="Mehnert, Henning" userId="a33aedc4-de95-4146-92ab-16b76945c1f8" providerId="ADAL" clId="{9E3A99F9-B4D5-4523-BD79-891CD155ECBB}" dt="2023-08-14T09:21:35.269" v="5638" actId="1037"/>
          <ac:spMkLst>
            <pc:docMk/>
            <pc:sldMk cId="2317911689" sldId="403"/>
            <ac:spMk id="8" creationId="{E7C5CFDD-59E4-D0C7-DC6E-EA77DA6A964E}"/>
          </ac:spMkLst>
        </pc:spChg>
        <pc:spChg chg="mod">
          <ac:chgData name="Mehnert, Henning" userId="a33aedc4-de95-4146-92ab-16b76945c1f8" providerId="ADAL" clId="{9E3A99F9-B4D5-4523-BD79-891CD155ECBB}" dt="2023-08-14T09:19:19.910" v="5434" actId="20577"/>
          <ac:spMkLst>
            <pc:docMk/>
            <pc:sldMk cId="2317911689" sldId="403"/>
            <ac:spMk id="10" creationId="{1DB251F7-EBE7-46AC-A920-FFE2C5AF68EA}"/>
          </ac:spMkLst>
        </pc:spChg>
        <pc:picChg chg="add mod">
          <ac:chgData name="Mehnert, Henning" userId="a33aedc4-de95-4146-92ab-16b76945c1f8" providerId="ADAL" clId="{9E3A99F9-B4D5-4523-BD79-891CD155ECBB}" dt="2023-08-14T09:21:20.780" v="5577" actId="1076"/>
          <ac:picMkLst>
            <pc:docMk/>
            <pc:sldMk cId="2317911689" sldId="403"/>
            <ac:picMk id="2" creationId="{8D6BEAC6-423C-E9EB-7C9F-BBBEECF47507}"/>
          </ac:picMkLst>
        </pc:picChg>
        <pc:picChg chg="del">
          <ac:chgData name="Mehnert, Henning" userId="a33aedc4-de95-4146-92ab-16b76945c1f8" providerId="ADAL" clId="{9E3A99F9-B4D5-4523-BD79-891CD155ECBB}" dt="2023-08-14T09:19:32.167" v="5494" actId="478"/>
          <ac:picMkLst>
            <pc:docMk/>
            <pc:sldMk cId="2317911689" sldId="403"/>
            <ac:picMk id="3" creationId="{DF94EE1D-31CE-7C40-4A69-BED421FB6C18}"/>
          </ac:picMkLst>
        </pc:picChg>
        <pc:picChg chg="add mod">
          <ac:chgData name="Mehnert, Henning" userId="a33aedc4-de95-4146-92ab-16b76945c1f8" providerId="ADAL" clId="{9E3A99F9-B4D5-4523-BD79-891CD155ECBB}" dt="2023-08-14T09:21:14.636" v="5576" actId="1038"/>
          <ac:picMkLst>
            <pc:docMk/>
            <pc:sldMk cId="2317911689" sldId="403"/>
            <ac:picMk id="4" creationId="{8AEDB7C5-EC2B-4CBD-61CE-66F5C329A260}"/>
          </ac:picMkLst>
        </pc:picChg>
        <pc:picChg chg="del">
          <ac:chgData name="Mehnert, Henning" userId="a33aedc4-de95-4146-92ab-16b76945c1f8" providerId="ADAL" clId="{9E3A99F9-B4D5-4523-BD79-891CD155ECBB}" dt="2023-08-14T09:19:15.472" v="5431" actId="478"/>
          <ac:picMkLst>
            <pc:docMk/>
            <pc:sldMk cId="2317911689" sldId="403"/>
            <ac:picMk id="12" creationId="{AD37F185-8A2B-6D70-1E06-4D6F3A31670E}"/>
          </ac:picMkLst>
        </pc:picChg>
      </pc:sldChg>
      <pc:sldChg chg="addSp delSp modSp add mod modNotesTx">
        <pc:chgData name="Mehnert, Henning" userId="a33aedc4-de95-4146-92ab-16b76945c1f8" providerId="ADAL" clId="{9E3A99F9-B4D5-4523-BD79-891CD155ECBB}" dt="2023-08-14T20:39:16.667" v="9214" actId="5793"/>
        <pc:sldMkLst>
          <pc:docMk/>
          <pc:sldMk cId="1511517366" sldId="404"/>
        </pc:sldMkLst>
        <pc:spChg chg="mod">
          <ac:chgData name="Mehnert, Henning" userId="a33aedc4-de95-4146-92ab-16b76945c1f8" providerId="ADAL" clId="{9E3A99F9-B4D5-4523-BD79-891CD155ECBB}" dt="2023-08-14T09:24:05.030" v="5769" actId="20577"/>
          <ac:spMkLst>
            <pc:docMk/>
            <pc:sldMk cId="1511517366" sldId="404"/>
            <ac:spMk id="7" creationId="{4B18D636-CC10-4B1E-AA38-419DCCF2D9C9}"/>
          </ac:spMkLst>
        </pc:spChg>
        <pc:spChg chg="mod">
          <ac:chgData name="Mehnert, Henning" userId="a33aedc4-de95-4146-92ab-16b76945c1f8" providerId="ADAL" clId="{9E3A99F9-B4D5-4523-BD79-891CD155ECBB}" dt="2023-08-14T12:56:40.168" v="5797" actId="6549"/>
          <ac:spMkLst>
            <pc:docMk/>
            <pc:sldMk cId="1511517366" sldId="404"/>
            <ac:spMk id="10" creationId="{1DB251F7-EBE7-46AC-A920-FFE2C5AF68EA}"/>
          </ac:spMkLst>
        </pc:spChg>
        <pc:picChg chg="del">
          <ac:chgData name="Mehnert, Henning" userId="a33aedc4-de95-4146-92ab-16b76945c1f8" providerId="ADAL" clId="{9E3A99F9-B4D5-4523-BD79-891CD155ECBB}" dt="2023-08-14T09:24:18.953" v="5770" actId="478"/>
          <ac:picMkLst>
            <pc:docMk/>
            <pc:sldMk cId="1511517366" sldId="404"/>
            <ac:picMk id="2" creationId="{8D6BEAC6-423C-E9EB-7C9F-BBBEECF47507}"/>
          </ac:picMkLst>
        </pc:picChg>
        <pc:picChg chg="del">
          <ac:chgData name="Mehnert, Henning" userId="a33aedc4-de95-4146-92ab-16b76945c1f8" providerId="ADAL" clId="{9E3A99F9-B4D5-4523-BD79-891CD155ECBB}" dt="2023-08-14T12:56:14.496" v="5771" actId="478"/>
          <ac:picMkLst>
            <pc:docMk/>
            <pc:sldMk cId="1511517366" sldId="404"/>
            <ac:picMk id="4" creationId="{8AEDB7C5-EC2B-4CBD-61CE-66F5C329A260}"/>
          </ac:picMkLst>
        </pc:picChg>
        <pc:picChg chg="add mod">
          <ac:chgData name="Mehnert, Henning" userId="a33aedc4-de95-4146-92ab-16b76945c1f8" providerId="ADAL" clId="{9E3A99F9-B4D5-4523-BD79-891CD155ECBB}" dt="2023-08-14T12:58:18.848" v="5881" actId="1076"/>
          <ac:picMkLst>
            <pc:docMk/>
            <pc:sldMk cId="1511517366" sldId="404"/>
            <ac:picMk id="5" creationId="{BAF17489-7280-C1AE-33A1-0B5AEDCA29D1}"/>
          </ac:picMkLst>
        </pc:picChg>
        <pc:picChg chg="add del mod">
          <ac:chgData name="Mehnert, Henning" userId="a33aedc4-de95-4146-92ab-16b76945c1f8" providerId="ADAL" clId="{9E3A99F9-B4D5-4523-BD79-891CD155ECBB}" dt="2023-08-14T12:57:11.325" v="5862" actId="478"/>
          <ac:picMkLst>
            <pc:docMk/>
            <pc:sldMk cId="1511517366" sldId="404"/>
            <ac:picMk id="9" creationId="{701D9A20-946B-554C-251F-A8BB57F6B22B}"/>
          </ac:picMkLst>
        </pc:picChg>
        <pc:picChg chg="add del mod">
          <ac:chgData name="Mehnert, Henning" userId="a33aedc4-de95-4146-92ab-16b76945c1f8" providerId="ADAL" clId="{9E3A99F9-B4D5-4523-BD79-891CD155ECBB}" dt="2023-08-14T13:04:46.575" v="5891" actId="478"/>
          <ac:picMkLst>
            <pc:docMk/>
            <pc:sldMk cId="1511517366" sldId="404"/>
            <ac:picMk id="12" creationId="{E2949E8F-2780-447D-046F-DE3088B064F3}"/>
          </ac:picMkLst>
        </pc:picChg>
        <pc:picChg chg="add del mod">
          <ac:chgData name="Mehnert, Henning" userId="a33aedc4-de95-4146-92ab-16b76945c1f8" providerId="ADAL" clId="{9E3A99F9-B4D5-4523-BD79-891CD155ECBB}" dt="2023-08-14T13:06:47.646" v="5895" actId="478"/>
          <ac:picMkLst>
            <pc:docMk/>
            <pc:sldMk cId="1511517366" sldId="404"/>
            <ac:picMk id="14" creationId="{F72F4716-91C9-EDF4-2185-1E292A383507}"/>
          </ac:picMkLst>
        </pc:picChg>
        <pc:picChg chg="add mod modCrop">
          <ac:chgData name="Mehnert, Henning" userId="a33aedc4-de95-4146-92ab-16b76945c1f8" providerId="ADAL" clId="{9E3A99F9-B4D5-4523-BD79-891CD155ECBB}" dt="2023-08-14T13:08:28.680" v="5917" actId="1076"/>
          <ac:picMkLst>
            <pc:docMk/>
            <pc:sldMk cId="1511517366" sldId="404"/>
            <ac:picMk id="16" creationId="{6B463E1D-8EE3-A3CB-C4FA-1BADB979047D}"/>
          </ac:picMkLst>
        </pc:picChg>
      </pc:sldChg>
      <pc:sldChg chg="addSp delSp modSp add mod modNotesTx">
        <pc:chgData name="Mehnert, Henning" userId="a33aedc4-de95-4146-92ab-16b76945c1f8" providerId="ADAL" clId="{9E3A99F9-B4D5-4523-BD79-891CD155ECBB}" dt="2023-08-14T20:39:09.364" v="9212" actId="5793"/>
        <pc:sldMkLst>
          <pc:docMk/>
          <pc:sldMk cId="135820965" sldId="405"/>
        </pc:sldMkLst>
        <pc:spChg chg="add mod">
          <ac:chgData name="Mehnert, Henning" userId="a33aedc4-de95-4146-92ab-16b76945c1f8" providerId="ADAL" clId="{9E3A99F9-B4D5-4523-BD79-891CD155ECBB}" dt="2023-08-14T19:44:08.642" v="7069" actId="1036"/>
          <ac:spMkLst>
            <pc:docMk/>
            <pc:sldMk cId="135820965" sldId="405"/>
            <ac:spMk id="4" creationId="{6A1CE99F-AF18-82FD-9272-F85117FB1BE3}"/>
          </ac:spMkLst>
        </pc:spChg>
        <pc:spChg chg="mod">
          <ac:chgData name="Mehnert, Henning" userId="a33aedc4-de95-4146-92ab-16b76945c1f8" providerId="ADAL" clId="{9E3A99F9-B4D5-4523-BD79-891CD155ECBB}" dt="2023-08-14T19:21:59.013" v="6156" actId="6549"/>
          <ac:spMkLst>
            <pc:docMk/>
            <pc:sldMk cId="135820965" sldId="405"/>
            <ac:spMk id="7" creationId="{4B18D636-CC10-4B1E-AA38-419DCCF2D9C9}"/>
          </ac:spMkLst>
        </pc:spChg>
        <pc:spChg chg="del">
          <ac:chgData name="Mehnert, Henning" userId="a33aedc4-de95-4146-92ab-16b76945c1f8" providerId="ADAL" clId="{9E3A99F9-B4D5-4523-BD79-891CD155ECBB}" dt="2023-08-14T19:21:14.662" v="6032" actId="478"/>
          <ac:spMkLst>
            <pc:docMk/>
            <pc:sldMk cId="135820965" sldId="405"/>
            <ac:spMk id="8" creationId="{E7C5CFDD-59E4-D0C7-DC6E-EA77DA6A964E}"/>
          </ac:spMkLst>
        </pc:spChg>
        <pc:spChg chg="add mod">
          <ac:chgData name="Mehnert, Henning" userId="a33aedc4-de95-4146-92ab-16b76945c1f8" providerId="ADAL" clId="{9E3A99F9-B4D5-4523-BD79-891CD155ECBB}" dt="2023-08-14T19:44:12.669" v="7071" actId="1035"/>
          <ac:spMkLst>
            <pc:docMk/>
            <pc:sldMk cId="135820965" sldId="405"/>
            <ac:spMk id="9" creationId="{B7E10730-2B56-F83E-00AF-2825F4261033}"/>
          </ac:spMkLst>
        </pc:spChg>
        <pc:spChg chg="mod">
          <ac:chgData name="Mehnert, Henning" userId="a33aedc4-de95-4146-92ab-16b76945c1f8" providerId="ADAL" clId="{9E3A99F9-B4D5-4523-BD79-891CD155ECBB}" dt="2023-08-14T19:48:38.023" v="7270" actId="20577"/>
          <ac:spMkLst>
            <pc:docMk/>
            <pc:sldMk cId="135820965" sldId="405"/>
            <ac:spMk id="10" creationId="{1DB251F7-EBE7-46AC-A920-FFE2C5AF68EA}"/>
          </ac:spMkLst>
        </pc:spChg>
        <pc:spChg chg="add mod">
          <ac:chgData name="Mehnert, Henning" userId="a33aedc4-de95-4146-92ab-16b76945c1f8" providerId="ADAL" clId="{9E3A99F9-B4D5-4523-BD79-891CD155ECBB}" dt="2023-08-14T19:44:20.633" v="7099" actId="1035"/>
          <ac:spMkLst>
            <pc:docMk/>
            <pc:sldMk cId="135820965" sldId="405"/>
            <ac:spMk id="11" creationId="{FA51B5B6-0225-3071-6DCF-1E9B90ACC59D}"/>
          </ac:spMkLst>
        </pc:spChg>
        <pc:spChg chg="add mod">
          <ac:chgData name="Mehnert, Henning" userId="a33aedc4-de95-4146-92ab-16b76945c1f8" providerId="ADAL" clId="{9E3A99F9-B4D5-4523-BD79-891CD155ECBB}" dt="2023-08-14T19:43:39.753" v="7003" actId="1035"/>
          <ac:spMkLst>
            <pc:docMk/>
            <pc:sldMk cId="135820965" sldId="405"/>
            <ac:spMk id="12" creationId="{2467AA9D-9B15-1318-E554-FB8D50FDD3E7}"/>
          </ac:spMkLst>
        </pc:spChg>
        <pc:spChg chg="add mod">
          <ac:chgData name="Mehnert, Henning" userId="a33aedc4-de95-4146-92ab-16b76945c1f8" providerId="ADAL" clId="{9E3A99F9-B4D5-4523-BD79-891CD155ECBB}" dt="2023-08-14T19:48:23.541" v="7259" actId="1076"/>
          <ac:spMkLst>
            <pc:docMk/>
            <pc:sldMk cId="135820965" sldId="405"/>
            <ac:spMk id="13" creationId="{C52F0FA8-EB55-28A3-8B54-6A2FB3848327}"/>
          </ac:spMkLst>
        </pc:spChg>
        <pc:spChg chg="add mod">
          <ac:chgData name="Mehnert, Henning" userId="a33aedc4-de95-4146-92ab-16b76945c1f8" providerId="ADAL" clId="{9E3A99F9-B4D5-4523-BD79-891CD155ECBB}" dt="2023-08-14T19:49:59.423" v="7307" actId="1076"/>
          <ac:spMkLst>
            <pc:docMk/>
            <pc:sldMk cId="135820965" sldId="405"/>
            <ac:spMk id="14" creationId="{9C6D3A00-AF61-5E74-105C-E98DA6A38AC2}"/>
          </ac:spMkLst>
        </pc:spChg>
        <pc:picChg chg="add mod">
          <ac:chgData name="Mehnert, Henning" userId="a33aedc4-de95-4146-92ab-16b76945c1f8" providerId="ADAL" clId="{9E3A99F9-B4D5-4523-BD79-891CD155ECBB}" dt="2023-08-14T19:24:14.035" v="6315" actId="1076"/>
          <ac:picMkLst>
            <pc:docMk/>
            <pc:sldMk cId="135820965" sldId="405"/>
            <ac:picMk id="2" creationId="{27458F41-8DEA-5056-E79D-6A4BFB957D2F}"/>
          </ac:picMkLst>
        </pc:picChg>
        <pc:picChg chg="add mod">
          <ac:chgData name="Mehnert, Henning" userId="a33aedc4-de95-4146-92ab-16b76945c1f8" providerId="ADAL" clId="{9E3A99F9-B4D5-4523-BD79-891CD155ECBB}" dt="2023-08-14T19:24:27.998" v="6318" actId="14100"/>
          <ac:picMkLst>
            <pc:docMk/>
            <pc:sldMk cId="135820965" sldId="405"/>
            <ac:picMk id="3" creationId="{AF708E9D-AEFC-2AE2-522D-660F47671D0F}"/>
          </ac:picMkLst>
        </pc:picChg>
        <pc:picChg chg="del">
          <ac:chgData name="Mehnert, Henning" userId="a33aedc4-de95-4146-92ab-16b76945c1f8" providerId="ADAL" clId="{9E3A99F9-B4D5-4523-BD79-891CD155ECBB}" dt="2023-08-14T19:21:10.698" v="6030" actId="478"/>
          <ac:picMkLst>
            <pc:docMk/>
            <pc:sldMk cId="135820965" sldId="405"/>
            <ac:picMk id="5" creationId="{BAF17489-7280-C1AE-33A1-0B5AEDCA29D1}"/>
          </ac:picMkLst>
        </pc:picChg>
        <pc:picChg chg="del">
          <ac:chgData name="Mehnert, Henning" userId="a33aedc4-de95-4146-92ab-16b76945c1f8" providerId="ADAL" clId="{9E3A99F9-B4D5-4523-BD79-891CD155ECBB}" dt="2023-08-14T19:21:11.939" v="6031" actId="478"/>
          <ac:picMkLst>
            <pc:docMk/>
            <pc:sldMk cId="135820965" sldId="405"/>
            <ac:picMk id="16" creationId="{6B463E1D-8EE3-A3CB-C4FA-1BADB979047D}"/>
          </ac:picMkLst>
        </pc:picChg>
      </pc:sldChg>
      <pc:sldChg chg="addSp delSp modSp add mod modNotesTx">
        <pc:chgData name="Mehnert, Henning" userId="a33aedc4-de95-4146-92ab-16b76945c1f8" providerId="ADAL" clId="{9E3A99F9-B4D5-4523-BD79-891CD155ECBB}" dt="2023-08-14T20:39:50.967" v="9232" actId="20577"/>
        <pc:sldMkLst>
          <pc:docMk/>
          <pc:sldMk cId="4292062965" sldId="406"/>
        </pc:sldMkLst>
        <pc:spChg chg="del">
          <ac:chgData name="Mehnert, Henning" userId="a33aedc4-de95-4146-92ab-16b76945c1f8" providerId="ADAL" clId="{9E3A99F9-B4D5-4523-BD79-891CD155ECBB}" dt="2023-08-14T19:50:37.836" v="7314" actId="478"/>
          <ac:spMkLst>
            <pc:docMk/>
            <pc:sldMk cId="4292062965" sldId="406"/>
            <ac:spMk id="4" creationId="{6A1CE99F-AF18-82FD-9272-F85117FB1BE3}"/>
          </ac:spMkLst>
        </pc:spChg>
        <pc:spChg chg="add mod">
          <ac:chgData name="Mehnert, Henning" userId="a33aedc4-de95-4146-92ab-16b76945c1f8" providerId="ADAL" clId="{9E3A99F9-B4D5-4523-BD79-891CD155ECBB}" dt="2023-08-14T20:04:44.908" v="8348" actId="1076"/>
          <ac:spMkLst>
            <pc:docMk/>
            <pc:sldMk cId="4292062965" sldId="406"/>
            <ac:spMk id="5" creationId="{7F361AF7-22F5-3070-7F03-462537C8E658}"/>
          </ac:spMkLst>
        </pc:spChg>
        <pc:spChg chg="del">
          <ac:chgData name="Mehnert, Henning" userId="a33aedc4-de95-4146-92ab-16b76945c1f8" providerId="ADAL" clId="{9E3A99F9-B4D5-4523-BD79-891CD155ECBB}" dt="2023-08-14T19:50:36.283" v="7313" actId="478"/>
          <ac:spMkLst>
            <pc:docMk/>
            <pc:sldMk cId="4292062965" sldId="406"/>
            <ac:spMk id="9" creationId="{B7E10730-2B56-F83E-00AF-2825F4261033}"/>
          </ac:spMkLst>
        </pc:spChg>
        <pc:spChg chg="mod">
          <ac:chgData name="Mehnert, Henning" userId="a33aedc4-de95-4146-92ab-16b76945c1f8" providerId="ADAL" clId="{9E3A99F9-B4D5-4523-BD79-891CD155ECBB}" dt="2023-08-14T20:39:50.967" v="9232" actId="20577"/>
          <ac:spMkLst>
            <pc:docMk/>
            <pc:sldMk cId="4292062965" sldId="406"/>
            <ac:spMk id="10" creationId="{1DB251F7-EBE7-46AC-A920-FFE2C5AF68EA}"/>
          </ac:spMkLst>
        </pc:spChg>
        <pc:spChg chg="del">
          <ac:chgData name="Mehnert, Henning" userId="a33aedc4-de95-4146-92ab-16b76945c1f8" providerId="ADAL" clId="{9E3A99F9-B4D5-4523-BD79-891CD155ECBB}" dt="2023-08-14T19:50:34.508" v="7312" actId="478"/>
          <ac:spMkLst>
            <pc:docMk/>
            <pc:sldMk cId="4292062965" sldId="406"/>
            <ac:spMk id="11" creationId="{FA51B5B6-0225-3071-6DCF-1E9B90ACC59D}"/>
          </ac:spMkLst>
        </pc:spChg>
        <pc:spChg chg="del">
          <ac:chgData name="Mehnert, Henning" userId="a33aedc4-de95-4146-92ab-16b76945c1f8" providerId="ADAL" clId="{9E3A99F9-B4D5-4523-BD79-891CD155ECBB}" dt="2023-08-14T19:50:40.491" v="7315" actId="478"/>
          <ac:spMkLst>
            <pc:docMk/>
            <pc:sldMk cId="4292062965" sldId="406"/>
            <ac:spMk id="12" creationId="{2467AA9D-9B15-1318-E554-FB8D50FDD3E7}"/>
          </ac:spMkLst>
        </pc:spChg>
        <pc:spChg chg="mod">
          <ac:chgData name="Mehnert, Henning" userId="a33aedc4-de95-4146-92ab-16b76945c1f8" providerId="ADAL" clId="{9E3A99F9-B4D5-4523-BD79-891CD155ECBB}" dt="2023-08-14T19:52:18.015" v="7657" actId="6549"/>
          <ac:spMkLst>
            <pc:docMk/>
            <pc:sldMk cId="4292062965" sldId="406"/>
            <ac:spMk id="13" creationId="{C52F0FA8-EB55-28A3-8B54-6A2FB3848327}"/>
          </ac:spMkLst>
        </pc:spChg>
        <pc:spChg chg="del">
          <ac:chgData name="Mehnert, Henning" userId="a33aedc4-de95-4146-92ab-16b76945c1f8" providerId="ADAL" clId="{9E3A99F9-B4D5-4523-BD79-891CD155ECBB}" dt="2023-08-14T19:50:32.456" v="7311" actId="478"/>
          <ac:spMkLst>
            <pc:docMk/>
            <pc:sldMk cId="4292062965" sldId="406"/>
            <ac:spMk id="14" creationId="{9C6D3A00-AF61-5E74-105C-E98DA6A38AC2}"/>
          </ac:spMkLst>
        </pc:spChg>
        <pc:picChg chg="del">
          <ac:chgData name="Mehnert, Henning" userId="a33aedc4-de95-4146-92ab-16b76945c1f8" providerId="ADAL" clId="{9E3A99F9-B4D5-4523-BD79-891CD155ECBB}" dt="2023-08-14T19:50:29.651" v="7309" actId="478"/>
          <ac:picMkLst>
            <pc:docMk/>
            <pc:sldMk cId="4292062965" sldId="406"/>
            <ac:picMk id="2" creationId="{27458F41-8DEA-5056-E79D-6A4BFB957D2F}"/>
          </ac:picMkLst>
        </pc:picChg>
        <pc:picChg chg="del">
          <ac:chgData name="Mehnert, Henning" userId="a33aedc4-de95-4146-92ab-16b76945c1f8" providerId="ADAL" clId="{9E3A99F9-B4D5-4523-BD79-891CD155ECBB}" dt="2023-08-14T19:50:30.184" v="7310" actId="478"/>
          <ac:picMkLst>
            <pc:docMk/>
            <pc:sldMk cId="4292062965" sldId="406"/>
            <ac:picMk id="3" creationId="{AF708E9D-AEFC-2AE2-522D-660F47671D0F}"/>
          </ac:picMkLst>
        </pc:picChg>
      </pc:sldChg>
      <pc:sldChg chg="addSp delSp modSp add mod modNotesTx">
        <pc:chgData name="Mehnert, Henning" userId="a33aedc4-de95-4146-92ab-16b76945c1f8" providerId="ADAL" clId="{9E3A99F9-B4D5-4523-BD79-891CD155ECBB}" dt="2023-08-14T20:43:17.806" v="9308" actId="478"/>
        <pc:sldMkLst>
          <pc:docMk/>
          <pc:sldMk cId="1409984756" sldId="407"/>
        </pc:sldMkLst>
        <pc:spChg chg="add del mod">
          <ac:chgData name="Mehnert, Henning" userId="a33aedc4-de95-4146-92ab-16b76945c1f8" providerId="ADAL" clId="{9E3A99F9-B4D5-4523-BD79-891CD155ECBB}" dt="2023-08-14T20:22:49.379" v="8418" actId="478"/>
          <ac:spMkLst>
            <pc:docMk/>
            <pc:sldMk cId="1409984756" sldId="407"/>
            <ac:spMk id="2" creationId="{2684F5C1-5EE5-C25C-C669-F5E80556C5A7}"/>
          </ac:spMkLst>
        </pc:spChg>
        <pc:spChg chg="add mod">
          <ac:chgData name="Mehnert, Henning" userId="a33aedc4-de95-4146-92ab-16b76945c1f8" providerId="ADAL" clId="{9E3A99F9-B4D5-4523-BD79-891CD155ECBB}" dt="2023-08-14T20:42:34.972" v="9255" actId="20577"/>
          <ac:spMkLst>
            <pc:docMk/>
            <pc:sldMk cId="1409984756" sldId="407"/>
            <ac:spMk id="3" creationId="{CC5FDDBA-D280-A43E-CFE7-A8B032DB0CC5}"/>
          </ac:spMkLst>
        </pc:spChg>
        <pc:spChg chg="del">
          <ac:chgData name="Mehnert, Henning" userId="a33aedc4-de95-4146-92ab-16b76945c1f8" providerId="ADAL" clId="{9E3A99F9-B4D5-4523-BD79-891CD155ECBB}" dt="2023-08-14T20:17:39.778" v="8406" actId="478"/>
          <ac:spMkLst>
            <pc:docMk/>
            <pc:sldMk cId="1409984756" sldId="407"/>
            <ac:spMk id="5" creationId="{7F361AF7-22F5-3070-7F03-462537C8E658}"/>
          </ac:spMkLst>
        </pc:spChg>
        <pc:spChg chg="add mod">
          <ac:chgData name="Mehnert, Henning" userId="a33aedc4-de95-4146-92ab-16b76945c1f8" providerId="ADAL" clId="{9E3A99F9-B4D5-4523-BD79-891CD155ECBB}" dt="2023-08-14T20:36:42.690" v="9121" actId="14100"/>
          <ac:spMkLst>
            <pc:docMk/>
            <pc:sldMk cId="1409984756" sldId="407"/>
            <ac:spMk id="8" creationId="{D53B8652-71D2-8055-2A8F-C63AEEA18F39}"/>
          </ac:spMkLst>
        </pc:spChg>
        <pc:spChg chg="add del mod">
          <ac:chgData name="Mehnert, Henning" userId="a33aedc4-de95-4146-92ab-16b76945c1f8" providerId="ADAL" clId="{9E3A99F9-B4D5-4523-BD79-891CD155ECBB}" dt="2023-08-14T20:36:43.999" v="9122" actId="478"/>
          <ac:spMkLst>
            <pc:docMk/>
            <pc:sldMk cId="1409984756" sldId="407"/>
            <ac:spMk id="9" creationId="{CEACB871-2C37-E4B6-9917-A023D33FE26D}"/>
          </ac:spMkLst>
        </pc:spChg>
        <pc:spChg chg="mod">
          <ac:chgData name="Mehnert, Henning" userId="a33aedc4-de95-4146-92ab-16b76945c1f8" providerId="ADAL" clId="{9E3A99F9-B4D5-4523-BD79-891CD155ECBB}" dt="2023-08-14T20:38:36.495" v="9134" actId="113"/>
          <ac:spMkLst>
            <pc:docMk/>
            <pc:sldMk cId="1409984756" sldId="407"/>
            <ac:spMk id="10" creationId="{1DB251F7-EBE7-46AC-A920-FFE2C5AF68EA}"/>
          </ac:spMkLst>
        </pc:spChg>
        <pc:spChg chg="add del mod">
          <ac:chgData name="Mehnert, Henning" userId="a33aedc4-de95-4146-92ab-16b76945c1f8" providerId="ADAL" clId="{9E3A99F9-B4D5-4523-BD79-891CD155ECBB}" dt="2023-08-14T20:36:44.918" v="9123" actId="478"/>
          <ac:spMkLst>
            <pc:docMk/>
            <pc:sldMk cId="1409984756" sldId="407"/>
            <ac:spMk id="11" creationId="{61B04358-F225-5BEF-07F4-A56483256D8C}"/>
          </ac:spMkLst>
        </pc:spChg>
        <pc:spChg chg="add mod">
          <ac:chgData name="Mehnert, Henning" userId="a33aedc4-de95-4146-92ab-16b76945c1f8" providerId="ADAL" clId="{9E3A99F9-B4D5-4523-BD79-891CD155ECBB}" dt="2023-08-14T20:37:12.076" v="9128" actId="1076"/>
          <ac:spMkLst>
            <pc:docMk/>
            <pc:sldMk cId="1409984756" sldId="407"/>
            <ac:spMk id="12" creationId="{ADAF2762-9245-7DCE-3010-1793CF91FACE}"/>
          </ac:spMkLst>
        </pc:spChg>
        <pc:spChg chg="del">
          <ac:chgData name="Mehnert, Henning" userId="a33aedc4-de95-4146-92ab-16b76945c1f8" providerId="ADAL" clId="{9E3A99F9-B4D5-4523-BD79-891CD155ECBB}" dt="2023-08-14T20:17:51.742" v="8411" actId="478"/>
          <ac:spMkLst>
            <pc:docMk/>
            <pc:sldMk cId="1409984756" sldId="407"/>
            <ac:spMk id="13" creationId="{C52F0FA8-EB55-28A3-8B54-6A2FB3848327}"/>
          </ac:spMkLst>
        </pc:spChg>
        <pc:spChg chg="add mod">
          <ac:chgData name="Mehnert, Henning" userId="a33aedc4-de95-4146-92ab-16b76945c1f8" providerId="ADAL" clId="{9E3A99F9-B4D5-4523-BD79-891CD155ECBB}" dt="2023-08-14T20:37:05.671" v="9127" actId="1076"/>
          <ac:spMkLst>
            <pc:docMk/>
            <pc:sldMk cId="1409984756" sldId="407"/>
            <ac:spMk id="14" creationId="{CC1B2F4B-0C6E-3AD6-CBE5-B5F18DFE3DF5}"/>
          </ac:spMkLst>
        </pc:spChg>
        <pc:spChg chg="add del mod">
          <ac:chgData name="Mehnert, Henning" userId="a33aedc4-de95-4146-92ab-16b76945c1f8" providerId="ADAL" clId="{9E3A99F9-B4D5-4523-BD79-891CD155ECBB}" dt="2023-08-14T20:43:17.806" v="9308" actId="478"/>
          <ac:spMkLst>
            <pc:docMk/>
            <pc:sldMk cId="1409984756" sldId="407"/>
            <ac:spMk id="15" creationId="{A94923E5-9A2C-8ECD-2F88-B06A5CE074F1}"/>
          </ac:spMkLst>
        </pc:spChg>
        <pc:spChg chg="add mod">
          <ac:chgData name="Mehnert, Henning" userId="a33aedc4-de95-4146-92ab-16b76945c1f8" providerId="ADAL" clId="{9E3A99F9-B4D5-4523-BD79-891CD155ECBB}" dt="2023-08-14T20:43:02.791" v="9262" actId="1076"/>
          <ac:spMkLst>
            <pc:docMk/>
            <pc:sldMk cId="1409984756" sldId="407"/>
            <ac:spMk id="16" creationId="{0691E5EC-72CA-70EA-88B7-22D389233B4D}"/>
          </ac:spMkLst>
        </pc:spChg>
        <pc:spChg chg="add mod">
          <ac:chgData name="Mehnert, Henning" userId="a33aedc4-de95-4146-92ab-16b76945c1f8" providerId="ADAL" clId="{9E3A99F9-B4D5-4523-BD79-891CD155ECBB}" dt="2023-08-14T20:43:13.951" v="9307" actId="14100"/>
          <ac:spMkLst>
            <pc:docMk/>
            <pc:sldMk cId="1409984756" sldId="407"/>
            <ac:spMk id="17" creationId="{F5EE213D-E706-E61B-61B5-F17466293355}"/>
          </ac:spMkLst>
        </pc:spChg>
        <pc:picChg chg="add del mod">
          <ac:chgData name="Mehnert, Henning" userId="a33aedc4-de95-4146-92ab-16b76945c1f8" providerId="ADAL" clId="{9E3A99F9-B4D5-4523-BD79-891CD155ECBB}" dt="2023-08-14T20:29:59.858" v="8782" actId="478"/>
          <ac:picMkLst>
            <pc:docMk/>
            <pc:sldMk cId="1409984756" sldId="407"/>
            <ac:picMk id="4" creationId="{3EE2CE51-6F14-5E4F-6DDF-7729E84FEE9B}"/>
          </ac:picMkLst>
        </pc:picChg>
      </pc:sldChg>
      <pc:sldChg chg="delSp modSp add del mod setBg delDesignElem">
        <pc:chgData name="Mehnert, Henning" userId="a33aedc4-de95-4146-92ab-16b76945c1f8" providerId="ADAL" clId="{9E3A99F9-B4D5-4523-BD79-891CD155ECBB}" dt="2023-08-15T18:28:28.466" v="9418" actId="47"/>
        <pc:sldMkLst>
          <pc:docMk/>
          <pc:sldMk cId="1106201162" sldId="408"/>
        </pc:sldMkLst>
        <pc:spChg chg="mod">
          <ac:chgData name="Mehnert, Henning" userId="a33aedc4-de95-4146-92ab-16b76945c1f8" providerId="ADAL" clId="{9E3A99F9-B4D5-4523-BD79-891CD155ECBB}" dt="2023-08-15T18:26:24.710" v="9373" actId="20577"/>
          <ac:spMkLst>
            <pc:docMk/>
            <pc:sldMk cId="1106201162" sldId="408"/>
            <ac:spMk id="16" creationId="{4BDCF583-1D5D-4235-97C2-39272B80A0B1}"/>
          </ac:spMkLst>
        </pc:spChg>
        <pc:spChg chg="del">
          <ac:chgData name="Mehnert, Henning" userId="a33aedc4-de95-4146-92ab-16b76945c1f8" providerId="ADAL" clId="{9E3A99F9-B4D5-4523-BD79-891CD155ECBB}" dt="2023-08-15T18:26:13.105" v="9347"/>
          <ac:spMkLst>
            <pc:docMk/>
            <pc:sldMk cId="1106201162" sldId="408"/>
            <ac:spMk id="34" creationId="{82184FF4-7029-4ED7-813A-192E60608764}"/>
          </ac:spMkLst>
        </pc:spChg>
        <pc:spChg chg="del">
          <ac:chgData name="Mehnert, Henning" userId="a33aedc4-de95-4146-92ab-16b76945c1f8" providerId="ADAL" clId="{9E3A99F9-B4D5-4523-BD79-891CD155ECBB}" dt="2023-08-15T18:26:13.105" v="9347"/>
          <ac:spMkLst>
            <pc:docMk/>
            <pc:sldMk cId="1106201162" sldId="408"/>
            <ac:spMk id="36" creationId="{AAA7AB09-557C-41AD-9113-FF9F68FA1035}"/>
          </ac:spMkLst>
        </pc:spChg>
        <pc:spChg chg="del">
          <ac:chgData name="Mehnert, Henning" userId="a33aedc4-de95-4146-92ab-16b76945c1f8" providerId="ADAL" clId="{9E3A99F9-B4D5-4523-BD79-891CD155ECBB}" dt="2023-08-15T18:26:13.105" v="9347"/>
          <ac:spMkLst>
            <pc:docMk/>
            <pc:sldMk cId="1106201162" sldId="408"/>
            <ac:spMk id="38" creationId="{EF99ECAA-1F11-4937-BBA6-51935AB44C9D}"/>
          </ac:spMkLst>
        </pc:spChg>
        <pc:spChg chg="del">
          <ac:chgData name="Mehnert, Henning" userId="a33aedc4-de95-4146-92ab-16b76945c1f8" providerId="ADAL" clId="{9E3A99F9-B4D5-4523-BD79-891CD155ECBB}" dt="2023-08-15T18:26:13.105" v="9347"/>
          <ac:spMkLst>
            <pc:docMk/>
            <pc:sldMk cId="1106201162" sldId="408"/>
            <ac:spMk id="46" creationId="{1DB043B4-68C6-45B9-82AC-A5800EADB8DB}"/>
          </ac:spMkLst>
        </pc:spChg>
        <pc:spChg chg="del">
          <ac:chgData name="Mehnert, Henning" userId="a33aedc4-de95-4146-92ab-16b76945c1f8" providerId="ADAL" clId="{9E3A99F9-B4D5-4523-BD79-891CD155ECBB}" dt="2023-08-15T18:26:13.105" v="9347"/>
          <ac:spMkLst>
            <pc:docMk/>
            <pc:sldMk cId="1106201162" sldId="408"/>
            <ac:spMk id="48" creationId="{3C64A91D-E535-4C24-A0E3-96A3810E3FDC}"/>
          </ac:spMkLst>
        </pc:spChg>
        <pc:spChg chg="del">
          <ac:chgData name="Mehnert, Henning" userId="a33aedc4-de95-4146-92ab-16b76945c1f8" providerId="ADAL" clId="{9E3A99F9-B4D5-4523-BD79-891CD155ECBB}" dt="2023-08-15T18:26:13.105" v="9347"/>
          <ac:spMkLst>
            <pc:docMk/>
            <pc:sldMk cId="1106201162" sldId="408"/>
            <ac:spMk id="50" creationId="{26FC4867-BA3E-4F8E-AB23-684F34DF3D31}"/>
          </ac:spMkLst>
        </pc:spChg>
        <pc:grpChg chg="del">
          <ac:chgData name="Mehnert, Henning" userId="a33aedc4-de95-4146-92ab-16b76945c1f8" providerId="ADAL" clId="{9E3A99F9-B4D5-4523-BD79-891CD155ECBB}" dt="2023-08-15T18:26:13.105" v="9347"/>
          <ac:grpSpMkLst>
            <pc:docMk/>
            <pc:sldMk cId="1106201162" sldId="408"/>
            <ac:grpSpMk id="40" creationId="{79DE9FAB-6BBA-4CFE-B67D-77B47F01ECA4}"/>
          </ac:grpSpMkLst>
        </pc:grpChg>
      </pc:sldChg>
      <pc:sldChg chg="addSp delSp modSp add del mod">
        <pc:chgData name="Mehnert, Henning" userId="a33aedc4-de95-4146-92ab-16b76945c1f8" providerId="ADAL" clId="{9E3A99F9-B4D5-4523-BD79-891CD155ECBB}" dt="2023-08-15T18:28:26.661" v="9417" actId="47"/>
        <pc:sldMkLst>
          <pc:docMk/>
          <pc:sldMk cId="3970732771" sldId="409"/>
        </pc:sldMkLst>
        <pc:spChg chg="add del mod">
          <ac:chgData name="Mehnert, Henning" userId="a33aedc4-de95-4146-92ab-16b76945c1f8" providerId="ADAL" clId="{9E3A99F9-B4D5-4523-BD79-891CD155ECBB}" dt="2023-08-15T18:28:06.552" v="9415" actId="478"/>
          <ac:spMkLst>
            <pc:docMk/>
            <pc:sldMk cId="3970732771" sldId="409"/>
            <ac:spMk id="4" creationId="{94BE1B7D-65A5-F9CA-A078-75A02FA6ADCE}"/>
          </ac:spMkLst>
        </pc:spChg>
        <pc:spChg chg="mod">
          <ac:chgData name="Mehnert, Henning" userId="a33aedc4-de95-4146-92ab-16b76945c1f8" providerId="ADAL" clId="{9E3A99F9-B4D5-4523-BD79-891CD155ECBB}" dt="2023-08-15T18:27:49.635" v="9409" actId="20577"/>
          <ac:spMkLst>
            <pc:docMk/>
            <pc:sldMk cId="3970732771" sldId="409"/>
            <ac:spMk id="7" creationId="{4B18D636-CC10-4B1E-AA38-419DCCF2D9C9}"/>
          </ac:spMkLst>
        </pc:spChg>
        <pc:spChg chg="del">
          <ac:chgData name="Mehnert, Henning" userId="a33aedc4-de95-4146-92ab-16b76945c1f8" providerId="ADAL" clId="{9E3A99F9-B4D5-4523-BD79-891CD155ECBB}" dt="2023-08-15T18:27:54.142" v="9411" actId="478"/>
          <ac:spMkLst>
            <pc:docMk/>
            <pc:sldMk cId="3970732771" sldId="409"/>
            <ac:spMk id="8" creationId="{D53B8652-71D2-8055-2A8F-C63AEEA18F39}"/>
          </ac:spMkLst>
        </pc:spChg>
        <pc:spChg chg="del">
          <ac:chgData name="Mehnert, Henning" userId="a33aedc4-de95-4146-92ab-16b76945c1f8" providerId="ADAL" clId="{9E3A99F9-B4D5-4523-BD79-891CD155ECBB}" dt="2023-08-15T18:27:52.980" v="9410" actId="478"/>
          <ac:spMkLst>
            <pc:docMk/>
            <pc:sldMk cId="3970732771" sldId="409"/>
            <ac:spMk id="10" creationId="{1DB251F7-EBE7-46AC-A920-FFE2C5AF68EA}"/>
          </ac:spMkLst>
        </pc:spChg>
        <pc:spChg chg="del">
          <ac:chgData name="Mehnert, Henning" userId="a33aedc4-de95-4146-92ab-16b76945c1f8" providerId="ADAL" clId="{9E3A99F9-B4D5-4523-BD79-891CD155ECBB}" dt="2023-08-15T18:27:58.003" v="9413" actId="478"/>
          <ac:spMkLst>
            <pc:docMk/>
            <pc:sldMk cId="3970732771" sldId="409"/>
            <ac:spMk id="12" creationId="{ADAF2762-9245-7DCE-3010-1793CF91FACE}"/>
          </ac:spMkLst>
        </pc:spChg>
        <pc:spChg chg="del">
          <ac:chgData name="Mehnert, Henning" userId="a33aedc4-de95-4146-92ab-16b76945c1f8" providerId="ADAL" clId="{9E3A99F9-B4D5-4523-BD79-891CD155ECBB}" dt="2023-08-15T18:27:56.652" v="9412" actId="478"/>
          <ac:spMkLst>
            <pc:docMk/>
            <pc:sldMk cId="3970732771" sldId="409"/>
            <ac:spMk id="14" creationId="{CC1B2F4B-0C6E-3AD6-CBE5-B5F18DFE3DF5}"/>
          </ac:spMkLst>
        </pc:spChg>
        <pc:spChg chg="del">
          <ac:chgData name="Mehnert, Henning" userId="a33aedc4-de95-4146-92ab-16b76945c1f8" providerId="ADAL" clId="{9E3A99F9-B4D5-4523-BD79-891CD155ECBB}" dt="2023-08-15T18:28:00.705" v="9414" actId="478"/>
          <ac:spMkLst>
            <pc:docMk/>
            <pc:sldMk cId="3970732771" sldId="409"/>
            <ac:spMk id="17" creationId="{F5EE213D-E706-E61B-61B5-F17466293355}"/>
          </ac:spMkLst>
        </pc:spChg>
      </pc:sldChg>
      <pc:sldChg chg="addSp delSp modSp add mod">
        <pc:chgData name="Mehnert, Henning" userId="a33aedc4-de95-4146-92ab-16b76945c1f8" providerId="ADAL" clId="{9E3A99F9-B4D5-4523-BD79-891CD155ECBB}" dt="2023-08-15T18:37:38.330" v="10013" actId="20577"/>
        <pc:sldMkLst>
          <pc:docMk/>
          <pc:sldMk cId="824417454" sldId="410"/>
        </pc:sldMkLst>
        <pc:spChg chg="del">
          <ac:chgData name="Mehnert, Henning" userId="a33aedc4-de95-4146-92ab-16b76945c1f8" providerId="ADAL" clId="{9E3A99F9-B4D5-4523-BD79-891CD155ECBB}" dt="2023-08-15T18:29:31.515" v="9495" actId="478"/>
          <ac:spMkLst>
            <pc:docMk/>
            <pc:sldMk cId="824417454" sldId="410"/>
            <ac:spMk id="4" creationId="{6A1CE99F-AF18-82FD-9272-F85117FB1BE3}"/>
          </ac:spMkLst>
        </pc:spChg>
        <pc:spChg chg="mod">
          <ac:chgData name="Mehnert, Henning" userId="a33aedc4-de95-4146-92ab-16b76945c1f8" providerId="ADAL" clId="{9E3A99F9-B4D5-4523-BD79-891CD155ECBB}" dt="2023-08-15T18:29:07.449" v="9488" actId="20577"/>
          <ac:spMkLst>
            <pc:docMk/>
            <pc:sldMk cId="824417454" sldId="410"/>
            <ac:spMk id="7" creationId="{4B18D636-CC10-4B1E-AA38-419DCCF2D9C9}"/>
          </ac:spMkLst>
        </pc:spChg>
        <pc:spChg chg="del">
          <ac:chgData name="Mehnert, Henning" userId="a33aedc4-de95-4146-92ab-16b76945c1f8" providerId="ADAL" clId="{9E3A99F9-B4D5-4523-BD79-891CD155ECBB}" dt="2023-08-15T18:29:28.982" v="9494" actId="478"/>
          <ac:spMkLst>
            <pc:docMk/>
            <pc:sldMk cId="824417454" sldId="410"/>
            <ac:spMk id="9" creationId="{B7E10730-2B56-F83E-00AF-2825F4261033}"/>
          </ac:spMkLst>
        </pc:spChg>
        <pc:spChg chg="mod">
          <ac:chgData name="Mehnert, Henning" userId="a33aedc4-de95-4146-92ab-16b76945c1f8" providerId="ADAL" clId="{9E3A99F9-B4D5-4523-BD79-891CD155ECBB}" dt="2023-08-15T18:37:38.330" v="10013" actId="20577"/>
          <ac:spMkLst>
            <pc:docMk/>
            <pc:sldMk cId="824417454" sldId="410"/>
            <ac:spMk id="10" creationId="{1DB251F7-EBE7-46AC-A920-FFE2C5AF68EA}"/>
          </ac:spMkLst>
        </pc:spChg>
        <pc:spChg chg="del">
          <ac:chgData name="Mehnert, Henning" userId="a33aedc4-de95-4146-92ab-16b76945c1f8" providerId="ADAL" clId="{9E3A99F9-B4D5-4523-BD79-891CD155ECBB}" dt="2023-08-15T18:29:26.461" v="9493" actId="478"/>
          <ac:spMkLst>
            <pc:docMk/>
            <pc:sldMk cId="824417454" sldId="410"/>
            <ac:spMk id="11" creationId="{FA51B5B6-0225-3071-6DCF-1E9B90ACC59D}"/>
          </ac:spMkLst>
        </pc:spChg>
        <pc:spChg chg="del">
          <ac:chgData name="Mehnert, Henning" userId="a33aedc4-de95-4146-92ab-16b76945c1f8" providerId="ADAL" clId="{9E3A99F9-B4D5-4523-BD79-891CD155ECBB}" dt="2023-08-15T18:29:35.654" v="9496" actId="478"/>
          <ac:spMkLst>
            <pc:docMk/>
            <pc:sldMk cId="824417454" sldId="410"/>
            <ac:spMk id="12" creationId="{2467AA9D-9B15-1318-E554-FB8D50FDD3E7}"/>
          </ac:spMkLst>
        </pc:spChg>
        <pc:spChg chg="del">
          <ac:chgData name="Mehnert, Henning" userId="a33aedc4-de95-4146-92ab-16b76945c1f8" providerId="ADAL" clId="{9E3A99F9-B4D5-4523-BD79-891CD155ECBB}" dt="2023-08-15T18:29:39.253" v="9497" actId="478"/>
          <ac:spMkLst>
            <pc:docMk/>
            <pc:sldMk cId="824417454" sldId="410"/>
            <ac:spMk id="13" creationId="{C52F0FA8-EB55-28A3-8B54-6A2FB3848327}"/>
          </ac:spMkLst>
        </pc:spChg>
        <pc:spChg chg="del mod">
          <ac:chgData name="Mehnert, Henning" userId="a33aedc4-de95-4146-92ab-16b76945c1f8" providerId="ADAL" clId="{9E3A99F9-B4D5-4523-BD79-891CD155ECBB}" dt="2023-08-15T18:29:20.808" v="9492" actId="478"/>
          <ac:spMkLst>
            <pc:docMk/>
            <pc:sldMk cId="824417454" sldId="410"/>
            <ac:spMk id="14" creationId="{9C6D3A00-AF61-5E74-105C-E98DA6A38AC2}"/>
          </ac:spMkLst>
        </pc:spChg>
        <pc:picChg chg="del">
          <ac:chgData name="Mehnert, Henning" userId="a33aedc4-de95-4146-92ab-16b76945c1f8" providerId="ADAL" clId="{9E3A99F9-B4D5-4523-BD79-891CD155ECBB}" dt="2023-08-15T18:29:10.550" v="9489" actId="478"/>
          <ac:picMkLst>
            <pc:docMk/>
            <pc:sldMk cId="824417454" sldId="410"/>
            <ac:picMk id="2" creationId="{27458F41-8DEA-5056-E79D-6A4BFB957D2F}"/>
          </ac:picMkLst>
        </pc:picChg>
        <pc:picChg chg="del">
          <ac:chgData name="Mehnert, Henning" userId="a33aedc4-de95-4146-92ab-16b76945c1f8" providerId="ADAL" clId="{9E3A99F9-B4D5-4523-BD79-891CD155ECBB}" dt="2023-08-15T18:29:11.351" v="9490" actId="478"/>
          <ac:picMkLst>
            <pc:docMk/>
            <pc:sldMk cId="824417454" sldId="410"/>
            <ac:picMk id="3" creationId="{AF708E9D-AEFC-2AE2-522D-660F47671D0F}"/>
          </ac:picMkLst>
        </pc:picChg>
        <pc:picChg chg="add mod">
          <ac:chgData name="Mehnert, Henning" userId="a33aedc4-de95-4146-92ab-16b76945c1f8" providerId="ADAL" clId="{9E3A99F9-B4D5-4523-BD79-891CD155ECBB}" dt="2023-08-15T18:35:51.048" v="9976" actId="1037"/>
          <ac:picMkLst>
            <pc:docMk/>
            <pc:sldMk cId="824417454" sldId="410"/>
            <ac:picMk id="8" creationId="{689792B7-FEF6-7F01-0A67-F0AEB26C673C}"/>
          </ac:picMkLst>
        </pc:picChg>
      </pc:sldChg>
      <pc:sldChg chg="addSp delSp modSp add mod">
        <pc:chgData name="Mehnert, Henning" userId="a33aedc4-de95-4146-92ab-16b76945c1f8" providerId="ADAL" clId="{9E3A99F9-B4D5-4523-BD79-891CD155ECBB}" dt="2023-08-22T14:25:46.011" v="17744" actId="1076"/>
        <pc:sldMkLst>
          <pc:docMk/>
          <pc:sldMk cId="469811102" sldId="411"/>
        </pc:sldMkLst>
        <pc:spChg chg="add mod">
          <ac:chgData name="Mehnert, Henning" userId="a33aedc4-de95-4146-92ab-16b76945c1f8" providerId="ADAL" clId="{9E3A99F9-B4D5-4523-BD79-891CD155ECBB}" dt="2023-08-22T14:25:46.011" v="17744" actId="1076"/>
          <ac:spMkLst>
            <pc:docMk/>
            <pc:sldMk cId="469811102" sldId="411"/>
            <ac:spMk id="4" creationId="{7D768618-69B4-4B15-7657-CCF880BDABCE}"/>
          </ac:spMkLst>
        </pc:spChg>
        <pc:spChg chg="mod">
          <ac:chgData name="Mehnert, Henning" userId="a33aedc4-de95-4146-92ab-16b76945c1f8" providerId="ADAL" clId="{9E3A99F9-B4D5-4523-BD79-891CD155ECBB}" dt="2023-08-15T18:58:18.156" v="10818" actId="207"/>
          <ac:spMkLst>
            <pc:docMk/>
            <pc:sldMk cId="469811102" sldId="411"/>
            <ac:spMk id="10" creationId="{1DB251F7-EBE7-46AC-A920-FFE2C5AF68EA}"/>
          </ac:spMkLst>
        </pc:spChg>
        <pc:picChg chg="add mod">
          <ac:chgData name="Mehnert, Henning" userId="a33aedc4-de95-4146-92ab-16b76945c1f8" providerId="ADAL" clId="{9E3A99F9-B4D5-4523-BD79-891CD155ECBB}" dt="2023-08-15T18:54:30.830" v="10410" actId="1076"/>
          <ac:picMkLst>
            <pc:docMk/>
            <pc:sldMk cId="469811102" sldId="411"/>
            <ac:picMk id="3" creationId="{DC1C1C51-14BF-AEED-42AD-965DC16018E2}"/>
          </ac:picMkLst>
        </pc:picChg>
        <pc:picChg chg="add del mod">
          <ac:chgData name="Mehnert, Henning" userId="a33aedc4-de95-4146-92ab-16b76945c1f8" providerId="ADAL" clId="{9E3A99F9-B4D5-4523-BD79-891CD155ECBB}" dt="2023-08-15T18:53:23.231" v="10401" actId="478"/>
          <ac:picMkLst>
            <pc:docMk/>
            <pc:sldMk cId="469811102" sldId="411"/>
            <ac:picMk id="5" creationId="{1883944D-ED94-8A45-5E41-689981EE140F}"/>
          </ac:picMkLst>
        </pc:picChg>
        <pc:picChg chg="del">
          <ac:chgData name="Mehnert, Henning" userId="a33aedc4-de95-4146-92ab-16b76945c1f8" providerId="ADAL" clId="{9E3A99F9-B4D5-4523-BD79-891CD155ECBB}" dt="2023-08-15T18:38:01.990" v="10015" actId="478"/>
          <ac:picMkLst>
            <pc:docMk/>
            <pc:sldMk cId="469811102" sldId="411"/>
            <ac:picMk id="8" creationId="{689792B7-FEF6-7F01-0A67-F0AEB26C673C}"/>
          </ac:picMkLst>
        </pc:picChg>
        <pc:picChg chg="add mod">
          <ac:chgData name="Mehnert, Henning" userId="a33aedc4-de95-4146-92ab-16b76945c1f8" providerId="ADAL" clId="{9E3A99F9-B4D5-4523-BD79-891CD155ECBB}" dt="2023-08-15T18:55:36.240" v="10483" actId="1076"/>
          <ac:picMkLst>
            <pc:docMk/>
            <pc:sldMk cId="469811102" sldId="411"/>
            <ac:picMk id="11" creationId="{4854D7A9-6C29-5822-325F-4CE47AA7AC8F}"/>
          </ac:picMkLst>
        </pc:picChg>
      </pc:sldChg>
      <pc:sldChg chg="modSp add mod">
        <pc:chgData name="Mehnert, Henning" userId="a33aedc4-de95-4146-92ab-16b76945c1f8" providerId="ADAL" clId="{9E3A99F9-B4D5-4523-BD79-891CD155ECBB}" dt="2023-08-18T11:35:38.843" v="10919"/>
        <pc:sldMkLst>
          <pc:docMk/>
          <pc:sldMk cId="23852367" sldId="412"/>
        </pc:sldMkLst>
        <pc:spChg chg="mod">
          <ac:chgData name="Mehnert, Henning" userId="a33aedc4-de95-4146-92ab-16b76945c1f8" providerId="ADAL" clId="{9E3A99F9-B4D5-4523-BD79-891CD155ECBB}" dt="2023-08-18T11:35:38.843" v="10919"/>
          <ac:spMkLst>
            <pc:docMk/>
            <pc:sldMk cId="23852367" sldId="412"/>
            <ac:spMk id="16" creationId="{4BDCF583-1D5D-4235-97C2-39272B80A0B1}"/>
          </ac:spMkLst>
        </pc:spChg>
      </pc:sldChg>
      <pc:sldChg chg="delSp modSp add mod">
        <pc:chgData name="Mehnert, Henning" userId="a33aedc4-de95-4146-92ab-16b76945c1f8" providerId="ADAL" clId="{9E3A99F9-B4D5-4523-BD79-891CD155ECBB}" dt="2023-08-18T11:44:29.596" v="11619" actId="20577"/>
        <pc:sldMkLst>
          <pc:docMk/>
          <pc:sldMk cId="4099714833" sldId="413"/>
        </pc:sldMkLst>
        <pc:spChg chg="mod">
          <ac:chgData name="Mehnert, Henning" userId="a33aedc4-de95-4146-92ab-16b76945c1f8" providerId="ADAL" clId="{9E3A99F9-B4D5-4523-BD79-891CD155ECBB}" dt="2023-08-18T11:36:07.155" v="10957" actId="20577"/>
          <ac:spMkLst>
            <pc:docMk/>
            <pc:sldMk cId="4099714833" sldId="413"/>
            <ac:spMk id="7" creationId="{4B18D636-CC10-4B1E-AA38-419DCCF2D9C9}"/>
          </ac:spMkLst>
        </pc:spChg>
        <pc:spChg chg="mod">
          <ac:chgData name="Mehnert, Henning" userId="a33aedc4-de95-4146-92ab-16b76945c1f8" providerId="ADAL" clId="{9E3A99F9-B4D5-4523-BD79-891CD155ECBB}" dt="2023-08-18T11:44:29.596" v="11619" actId="20577"/>
          <ac:spMkLst>
            <pc:docMk/>
            <pc:sldMk cId="4099714833" sldId="413"/>
            <ac:spMk id="10" creationId="{1DB251F7-EBE7-46AC-A920-FFE2C5AF68EA}"/>
          </ac:spMkLst>
        </pc:spChg>
        <pc:picChg chg="del">
          <ac:chgData name="Mehnert, Henning" userId="a33aedc4-de95-4146-92ab-16b76945c1f8" providerId="ADAL" clId="{9E3A99F9-B4D5-4523-BD79-891CD155ECBB}" dt="2023-08-18T11:35:47.525" v="10921" actId="478"/>
          <ac:picMkLst>
            <pc:docMk/>
            <pc:sldMk cId="4099714833" sldId="413"/>
            <ac:picMk id="3" creationId="{DC1C1C51-14BF-AEED-42AD-965DC16018E2}"/>
          </ac:picMkLst>
        </pc:picChg>
        <pc:picChg chg="del">
          <ac:chgData name="Mehnert, Henning" userId="a33aedc4-de95-4146-92ab-16b76945c1f8" providerId="ADAL" clId="{9E3A99F9-B4D5-4523-BD79-891CD155ECBB}" dt="2023-08-18T11:35:48.710" v="10922" actId="478"/>
          <ac:picMkLst>
            <pc:docMk/>
            <pc:sldMk cId="4099714833" sldId="413"/>
            <ac:picMk id="11" creationId="{4854D7A9-6C29-5822-325F-4CE47AA7AC8F}"/>
          </ac:picMkLst>
        </pc:picChg>
      </pc:sldChg>
      <pc:sldChg chg="addSp delSp modSp add mod">
        <pc:chgData name="Mehnert, Henning" userId="a33aedc4-de95-4146-92ab-16b76945c1f8" providerId="ADAL" clId="{9E3A99F9-B4D5-4523-BD79-891CD155ECBB}" dt="2023-08-18T13:19:47.580" v="15536" actId="478"/>
        <pc:sldMkLst>
          <pc:docMk/>
          <pc:sldMk cId="721306612" sldId="414"/>
        </pc:sldMkLst>
        <pc:spChg chg="mod">
          <ac:chgData name="Mehnert, Henning" userId="a33aedc4-de95-4146-92ab-16b76945c1f8" providerId="ADAL" clId="{9E3A99F9-B4D5-4523-BD79-891CD155ECBB}" dt="2023-08-18T12:00:15.797" v="12312" actId="20577"/>
          <ac:spMkLst>
            <pc:docMk/>
            <pc:sldMk cId="721306612" sldId="414"/>
            <ac:spMk id="10" creationId="{1DB251F7-EBE7-46AC-A920-FFE2C5AF68EA}"/>
          </ac:spMkLst>
        </pc:spChg>
        <pc:picChg chg="add del mod">
          <ac:chgData name="Mehnert, Henning" userId="a33aedc4-de95-4146-92ab-16b76945c1f8" providerId="ADAL" clId="{9E3A99F9-B4D5-4523-BD79-891CD155ECBB}" dt="2023-08-18T13:19:47.580" v="15536" actId="478"/>
          <ac:picMkLst>
            <pc:docMk/>
            <pc:sldMk cId="721306612" sldId="414"/>
            <ac:picMk id="2" creationId="{A94EC325-BF3F-9BA8-453D-0ACF0F54B613}"/>
          </ac:picMkLst>
        </pc:picChg>
      </pc:sldChg>
      <pc:sldChg chg="modSp add mod">
        <pc:chgData name="Mehnert, Henning" userId="a33aedc4-de95-4146-92ab-16b76945c1f8" providerId="ADAL" clId="{9E3A99F9-B4D5-4523-BD79-891CD155ECBB}" dt="2023-08-18T12:14:53.483" v="13395" actId="20577"/>
        <pc:sldMkLst>
          <pc:docMk/>
          <pc:sldMk cId="973258153" sldId="415"/>
        </pc:sldMkLst>
        <pc:spChg chg="mod">
          <ac:chgData name="Mehnert, Henning" userId="a33aedc4-de95-4146-92ab-16b76945c1f8" providerId="ADAL" clId="{9E3A99F9-B4D5-4523-BD79-891CD155ECBB}" dt="2023-08-18T12:08:08.949" v="12333" actId="6549"/>
          <ac:spMkLst>
            <pc:docMk/>
            <pc:sldMk cId="973258153" sldId="415"/>
            <ac:spMk id="7" creationId="{4B18D636-CC10-4B1E-AA38-419DCCF2D9C9}"/>
          </ac:spMkLst>
        </pc:spChg>
        <pc:spChg chg="mod">
          <ac:chgData name="Mehnert, Henning" userId="a33aedc4-de95-4146-92ab-16b76945c1f8" providerId="ADAL" clId="{9E3A99F9-B4D5-4523-BD79-891CD155ECBB}" dt="2023-08-18T12:14:53.483" v="13395" actId="20577"/>
          <ac:spMkLst>
            <pc:docMk/>
            <pc:sldMk cId="973258153" sldId="415"/>
            <ac:spMk id="10" creationId="{1DB251F7-EBE7-46AC-A920-FFE2C5AF68EA}"/>
          </ac:spMkLst>
        </pc:spChg>
      </pc:sldChg>
      <pc:sldChg chg="addSp delSp modSp add mod">
        <pc:chgData name="Mehnert, Henning" userId="a33aedc4-de95-4146-92ab-16b76945c1f8" providerId="ADAL" clId="{9E3A99F9-B4D5-4523-BD79-891CD155ECBB}" dt="2023-08-18T12:51:11.454" v="15271" actId="14100"/>
        <pc:sldMkLst>
          <pc:docMk/>
          <pc:sldMk cId="2841565173" sldId="416"/>
        </pc:sldMkLst>
        <pc:spChg chg="add mod">
          <ac:chgData name="Mehnert, Henning" userId="a33aedc4-de95-4146-92ab-16b76945c1f8" providerId="ADAL" clId="{9E3A99F9-B4D5-4523-BD79-891CD155ECBB}" dt="2023-08-18T12:44:38.921" v="14254" actId="1038"/>
          <ac:spMkLst>
            <pc:docMk/>
            <pc:sldMk cId="2841565173" sldId="416"/>
            <ac:spMk id="2" creationId="{1E42CB7A-A9B3-205F-35BA-E998C141EF8B}"/>
          </ac:spMkLst>
        </pc:spChg>
        <pc:spChg chg="add mod">
          <ac:chgData name="Mehnert, Henning" userId="a33aedc4-de95-4146-92ab-16b76945c1f8" providerId="ADAL" clId="{9E3A99F9-B4D5-4523-BD79-891CD155ECBB}" dt="2023-08-18T12:44:46.087" v="14255" actId="1076"/>
          <ac:spMkLst>
            <pc:docMk/>
            <pc:sldMk cId="2841565173" sldId="416"/>
            <ac:spMk id="3" creationId="{466E85B1-935F-C1F0-4874-EB5B87B6063A}"/>
          </ac:spMkLst>
        </pc:spChg>
        <pc:spChg chg="add del mod">
          <ac:chgData name="Mehnert, Henning" userId="a33aedc4-de95-4146-92ab-16b76945c1f8" providerId="ADAL" clId="{9E3A99F9-B4D5-4523-BD79-891CD155ECBB}" dt="2023-08-18T12:49:58.434" v="15232" actId="478"/>
          <ac:spMkLst>
            <pc:docMk/>
            <pc:sldMk cId="2841565173" sldId="416"/>
            <ac:spMk id="4" creationId="{7472393A-9935-48E7-5824-EF5E65F47CB8}"/>
          </ac:spMkLst>
        </pc:spChg>
        <pc:spChg chg="add mod">
          <ac:chgData name="Mehnert, Henning" userId="a33aedc4-de95-4146-92ab-16b76945c1f8" providerId="ADAL" clId="{9E3A99F9-B4D5-4523-BD79-891CD155ECBB}" dt="2023-08-18T12:44:38.921" v="14254" actId="1038"/>
          <ac:spMkLst>
            <pc:docMk/>
            <pc:sldMk cId="2841565173" sldId="416"/>
            <ac:spMk id="5" creationId="{53A69823-E7AB-94FF-D343-7B7718A70C1E}"/>
          </ac:spMkLst>
        </pc:spChg>
        <pc:spChg chg="add mod">
          <ac:chgData name="Mehnert, Henning" userId="a33aedc4-de95-4146-92ab-16b76945c1f8" providerId="ADAL" clId="{9E3A99F9-B4D5-4523-BD79-891CD155ECBB}" dt="2023-08-18T12:44:38.921" v="14254" actId="1038"/>
          <ac:spMkLst>
            <pc:docMk/>
            <pc:sldMk cId="2841565173" sldId="416"/>
            <ac:spMk id="8" creationId="{0FAF91B4-938D-8374-21F9-30C721E87380}"/>
          </ac:spMkLst>
        </pc:spChg>
        <pc:spChg chg="add del mod">
          <ac:chgData name="Mehnert, Henning" userId="a33aedc4-de95-4146-92ab-16b76945c1f8" providerId="ADAL" clId="{9E3A99F9-B4D5-4523-BD79-891CD155ECBB}" dt="2023-08-18T12:42:50.225" v="14004" actId="478"/>
          <ac:spMkLst>
            <pc:docMk/>
            <pc:sldMk cId="2841565173" sldId="416"/>
            <ac:spMk id="9" creationId="{0E360BB6-24E8-F34F-E8CD-43892D38866C}"/>
          </ac:spMkLst>
        </pc:spChg>
        <pc:spChg chg="mod">
          <ac:chgData name="Mehnert, Henning" userId="a33aedc4-de95-4146-92ab-16b76945c1f8" providerId="ADAL" clId="{9E3A99F9-B4D5-4523-BD79-891CD155ECBB}" dt="2023-08-18T12:45:52.184" v="14322" actId="20577"/>
          <ac:spMkLst>
            <pc:docMk/>
            <pc:sldMk cId="2841565173" sldId="416"/>
            <ac:spMk id="10" creationId="{1DB251F7-EBE7-46AC-A920-FFE2C5AF68EA}"/>
          </ac:spMkLst>
        </pc:spChg>
        <pc:spChg chg="add mod">
          <ac:chgData name="Mehnert, Henning" userId="a33aedc4-de95-4146-92ab-16b76945c1f8" providerId="ADAL" clId="{9E3A99F9-B4D5-4523-BD79-891CD155ECBB}" dt="2023-08-18T12:44:38.921" v="14254" actId="1038"/>
          <ac:spMkLst>
            <pc:docMk/>
            <pc:sldMk cId="2841565173" sldId="416"/>
            <ac:spMk id="11" creationId="{94E3D5DB-C2EC-F9A3-2220-44440C72FA7A}"/>
          </ac:spMkLst>
        </pc:spChg>
        <pc:spChg chg="add mod">
          <ac:chgData name="Mehnert, Henning" userId="a33aedc4-de95-4146-92ab-16b76945c1f8" providerId="ADAL" clId="{9E3A99F9-B4D5-4523-BD79-891CD155ECBB}" dt="2023-08-18T12:51:11.454" v="15271" actId="14100"/>
          <ac:spMkLst>
            <pc:docMk/>
            <pc:sldMk cId="2841565173" sldId="416"/>
            <ac:spMk id="12" creationId="{584494C3-8F32-B950-E30C-8C40E2D66C9B}"/>
          </ac:spMkLst>
        </pc:spChg>
        <pc:spChg chg="add mod">
          <ac:chgData name="Mehnert, Henning" userId="a33aedc4-de95-4146-92ab-16b76945c1f8" providerId="ADAL" clId="{9E3A99F9-B4D5-4523-BD79-891CD155ECBB}" dt="2023-08-18T12:45:33.692" v="14284" actId="1035"/>
          <ac:spMkLst>
            <pc:docMk/>
            <pc:sldMk cId="2841565173" sldId="416"/>
            <ac:spMk id="13" creationId="{5B2CE6C9-B92C-428B-7AB4-B7D4080D5AA7}"/>
          </ac:spMkLst>
        </pc:spChg>
      </pc:sldChg>
      <pc:sldChg chg="addSp delSp modSp add mod">
        <pc:chgData name="Mehnert, Henning" userId="a33aedc4-de95-4146-92ab-16b76945c1f8" providerId="ADAL" clId="{9E3A99F9-B4D5-4523-BD79-891CD155ECBB}" dt="2023-08-18T12:51:23.835" v="15272" actId="14100"/>
        <pc:sldMkLst>
          <pc:docMk/>
          <pc:sldMk cId="260845888" sldId="417"/>
        </pc:sldMkLst>
        <pc:spChg chg="mod">
          <ac:chgData name="Mehnert, Henning" userId="a33aedc4-de95-4146-92ab-16b76945c1f8" providerId="ADAL" clId="{9E3A99F9-B4D5-4523-BD79-891CD155ECBB}" dt="2023-08-18T12:46:49.433" v="14686" actId="1035"/>
          <ac:spMkLst>
            <pc:docMk/>
            <pc:sldMk cId="260845888" sldId="417"/>
            <ac:spMk id="2" creationId="{1E42CB7A-A9B3-205F-35BA-E998C141EF8B}"/>
          </ac:spMkLst>
        </pc:spChg>
        <pc:spChg chg="mod">
          <ac:chgData name="Mehnert, Henning" userId="a33aedc4-de95-4146-92ab-16b76945c1f8" providerId="ADAL" clId="{9E3A99F9-B4D5-4523-BD79-891CD155ECBB}" dt="2023-08-18T12:46:49.433" v="14686" actId="1035"/>
          <ac:spMkLst>
            <pc:docMk/>
            <pc:sldMk cId="260845888" sldId="417"/>
            <ac:spMk id="3" creationId="{466E85B1-935F-C1F0-4874-EB5B87B6063A}"/>
          </ac:spMkLst>
        </pc:spChg>
        <pc:spChg chg="del mod">
          <ac:chgData name="Mehnert, Henning" userId="a33aedc4-de95-4146-92ab-16b76945c1f8" providerId="ADAL" clId="{9E3A99F9-B4D5-4523-BD79-891CD155ECBB}" dt="2023-08-18T12:50:03.610" v="15233" actId="478"/>
          <ac:spMkLst>
            <pc:docMk/>
            <pc:sldMk cId="260845888" sldId="417"/>
            <ac:spMk id="4" creationId="{7472393A-9935-48E7-5824-EF5E65F47CB8}"/>
          </ac:spMkLst>
        </pc:spChg>
        <pc:spChg chg="mod">
          <ac:chgData name="Mehnert, Henning" userId="a33aedc4-de95-4146-92ab-16b76945c1f8" providerId="ADAL" clId="{9E3A99F9-B4D5-4523-BD79-891CD155ECBB}" dt="2023-08-18T12:47:13.277" v="14794" actId="1036"/>
          <ac:spMkLst>
            <pc:docMk/>
            <pc:sldMk cId="260845888" sldId="417"/>
            <ac:spMk id="5" creationId="{53A69823-E7AB-94FF-D343-7B7718A70C1E}"/>
          </ac:spMkLst>
        </pc:spChg>
        <pc:spChg chg="mod">
          <ac:chgData name="Mehnert, Henning" userId="a33aedc4-de95-4146-92ab-16b76945c1f8" providerId="ADAL" clId="{9E3A99F9-B4D5-4523-BD79-891CD155ECBB}" dt="2023-08-18T12:46:49.433" v="14686" actId="1035"/>
          <ac:spMkLst>
            <pc:docMk/>
            <pc:sldMk cId="260845888" sldId="417"/>
            <ac:spMk id="8" creationId="{0FAF91B4-938D-8374-21F9-30C721E87380}"/>
          </ac:spMkLst>
        </pc:spChg>
        <pc:spChg chg="add del mod">
          <ac:chgData name="Mehnert, Henning" userId="a33aedc4-de95-4146-92ab-16b76945c1f8" providerId="ADAL" clId="{9E3A99F9-B4D5-4523-BD79-891CD155ECBB}" dt="2023-08-18T12:47:38.209" v="14797"/>
          <ac:spMkLst>
            <pc:docMk/>
            <pc:sldMk cId="260845888" sldId="417"/>
            <ac:spMk id="9" creationId="{8F54B38B-2842-EA54-A874-105E4E8E6812}"/>
          </ac:spMkLst>
        </pc:spChg>
        <pc:spChg chg="mod">
          <ac:chgData name="Mehnert, Henning" userId="a33aedc4-de95-4146-92ab-16b76945c1f8" providerId="ADAL" clId="{9E3A99F9-B4D5-4523-BD79-891CD155ECBB}" dt="2023-08-18T12:46:31.502" v="14635" actId="6549"/>
          <ac:spMkLst>
            <pc:docMk/>
            <pc:sldMk cId="260845888" sldId="417"/>
            <ac:spMk id="10" creationId="{1DB251F7-EBE7-46AC-A920-FFE2C5AF68EA}"/>
          </ac:spMkLst>
        </pc:spChg>
        <pc:spChg chg="mod">
          <ac:chgData name="Mehnert, Henning" userId="a33aedc4-de95-4146-92ab-16b76945c1f8" providerId="ADAL" clId="{9E3A99F9-B4D5-4523-BD79-891CD155ECBB}" dt="2023-08-18T12:46:49.433" v="14686" actId="1035"/>
          <ac:spMkLst>
            <pc:docMk/>
            <pc:sldMk cId="260845888" sldId="417"/>
            <ac:spMk id="11" creationId="{94E3D5DB-C2EC-F9A3-2220-44440C72FA7A}"/>
          </ac:spMkLst>
        </pc:spChg>
        <pc:spChg chg="mod">
          <ac:chgData name="Mehnert, Henning" userId="a33aedc4-de95-4146-92ab-16b76945c1f8" providerId="ADAL" clId="{9E3A99F9-B4D5-4523-BD79-891CD155ECBB}" dt="2023-08-18T12:51:23.835" v="15272" actId="14100"/>
          <ac:spMkLst>
            <pc:docMk/>
            <pc:sldMk cId="260845888" sldId="417"/>
            <ac:spMk id="12" creationId="{584494C3-8F32-B950-E30C-8C40E2D66C9B}"/>
          </ac:spMkLst>
        </pc:spChg>
        <pc:spChg chg="del">
          <ac:chgData name="Mehnert, Henning" userId="a33aedc4-de95-4146-92ab-16b76945c1f8" providerId="ADAL" clId="{9E3A99F9-B4D5-4523-BD79-891CD155ECBB}" dt="2023-08-18T12:46:51.855" v="14687" actId="478"/>
          <ac:spMkLst>
            <pc:docMk/>
            <pc:sldMk cId="260845888" sldId="417"/>
            <ac:spMk id="13" creationId="{5B2CE6C9-B92C-428B-7AB4-B7D4080D5AA7}"/>
          </ac:spMkLst>
        </pc:spChg>
      </pc:sldChg>
      <pc:sldChg chg="delSp modSp add mod">
        <pc:chgData name="Mehnert, Henning" userId="a33aedc4-de95-4146-92ab-16b76945c1f8" providerId="ADAL" clId="{9E3A99F9-B4D5-4523-BD79-891CD155ECBB}" dt="2023-08-18T12:51:28.442" v="15273" actId="14100"/>
        <pc:sldMkLst>
          <pc:docMk/>
          <pc:sldMk cId="3986493339" sldId="418"/>
        </pc:sldMkLst>
        <pc:spChg chg="mod">
          <ac:chgData name="Mehnert, Henning" userId="a33aedc4-de95-4146-92ab-16b76945c1f8" providerId="ADAL" clId="{9E3A99F9-B4D5-4523-BD79-891CD155ECBB}" dt="2023-08-18T12:48:41.029" v="15081" actId="1037"/>
          <ac:spMkLst>
            <pc:docMk/>
            <pc:sldMk cId="3986493339" sldId="418"/>
            <ac:spMk id="2" creationId="{1E42CB7A-A9B3-205F-35BA-E998C141EF8B}"/>
          </ac:spMkLst>
        </pc:spChg>
        <pc:spChg chg="del">
          <ac:chgData name="Mehnert, Henning" userId="a33aedc4-de95-4146-92ab-16b76945c1f8" providerId="ADAL" clId="{9E3A99F9-B4D5-4523-BD79-891CD155ECBB}" dt="2023-08-18T12:50:07.339" v="15234" actId="478"/>
          <ac:spMkLst>
            <pc:docMk/>
            <pc:sldMk cId="3986493339" sldId="418"/>
            <ac:spMk id="4" creationId="{7472393A-9935-48E7-5824-EF5E65F47CB8}"/>
          </ac:spMkLst>
        </pc:spChg>
        <pc:spChg chg="mod">
          <ac:chgData name="Mehnert, Henning" userId="a33aedc4-de95-4146-92ab-16b76945c1f8" providerId="ADAL" clId="{9E3A99F9-B4D5-4523-BD79-891CD155ECBB}" dt="2023-08-18T12:48:41.029" v="15081" actId="1037"/>
          <ac:spMkLst>
            <pc:docMk/>
            <pc:sldMk cId="3986493339" sldId="418"/>
            <ac:spMk id="5" creationId="{53A69823-E7AB-94FF-D343-7B7718A70C1E}"/>
          </ac:spMkLst>
        </pc:spChg>
        <pc:spChg chg="mod">
          <ac:chgData name="Mehnert, Henning" userId="a33aedc4-de95-4146-92ab-16b76945c1f8" providerId="ADAL" clId="{9E3A99F9-B4D5-4523-BD79-891CD155ECBB}" dt="2023-08-18T12:48:41.029" v="15081" actId="1037"/>
          <ac:spMkLst>
            <pc:docMk/>
            <pc:sldMk cId="3986493339" sldId="418"/>
            <ac:spMk id="8" creationId="{0FAF91B4-938D-8374-21F9-30C721E87380}"/>
          </ac:spMkLst>
        </pc:spChg>
        <pc:spChg chg="mod">
          <ac:chgData name="Mehnert, Henning" userId="a33aedc4-de95-4146-92ab-16b76945c1f8" providerId="ADAL" clId="{9E3A99F9-B4D5-4523-BD79-891CD155ECBB}" dt="2023-08-18T12:51:28.442" v="15273" actId="14100"/>
          <ac:spMkLst>
            <pc:docMk/>
            <pc:sldMk cId="3986493339" sldId="418"/>
            <ac:spMk id="12" creationId="{584494C3-8F32-B950-E30C-8C40E2D66C9B}"/>
          </ac:spMkLst>
        </pc:spChg>
      </pc:sldChg>
      <pc:sldChg chg="addSp delSp modSp add mod">
        <pc:chgData name="Mehnert, Henning" userId="a33aedc4-de95-4146-92ab-16b76945c1f8" providerId="ADAL" clId="{9E3A99F9-B4D5-4523-BD79-891CD155ECBB}" dt="2023-08-18T12:52:40.885" v="15278" actId="1076"/>
        <pc:sldMkLst>
          <pc:docMk/>
          <pc:sldMk cId="3297619999" sldId="419"/>
        </pc:sldMkLst>
        <pc:spChg chg="del">
          <ac:chgData name="Mehnert, Henning" userId="a33aedc4-de95-4146-92ab-16b76945c1f8" providerId="ADAL" clId="{9E3A99F9-B4D5-4523-BD79-891CD155ECBB}" dt="2023-08-18T12:51:50.257" v="15276" actId="478"/>
          <ac:spMkLst>
            <pc:docMk/>
            <pc:sldMk cId="3297619999" sldId="419"/>
            <ac:spMk id="4" creationId="{7472393A-9935-48E7-5824-EF5E65F47CB8}"/>
          </ac:spMkLst>
        </pc:spChg>
        <pc:spChg chg="add mod">
          <ac:chgData name="Mehnert, Henning" userId="a33aedc4-de95-4146-92ab-16b76945c1f8" providerId="ADAL" clId="{9E3A99F9-B4D5-4523-BD79-891CD155ECBB}" dt="2023-08-18T12:49:13.616" v="15203" actId="1038"/>
          <ac:spMkLst>
            <pc:docMk/>
            <pc:sldMk cId="3297619999" sldId="419"/>
            <ac:spMk id="9" creationId="{D711AF5E-1AC1-6A2E-6BA0-6F0C059F1F24}"/>
          </ac:spMkLst>
        </pc:spChg>
        <pc:spChg chg="mod">
          <ac:chgData name="Mehnert, Henning" userId="a33aedc4-de95-4146-92ab-16b76945c1f8" providerId="ADAL" clId="{9E3A99F9-B4D5-4523-BD79-891CD155ECBB}" dt="2023-08-18T12:49:53.327" v="15231" actId="20577"/>
          <ac:spMkLst>
            <pc:docMk/>
            <pc:sldMk cId="3297619999" sldId="419"/>
            <ac:spMk id="10" creationId="{1DB251F7-EBE7-46AC-A920-FFE2C5AF68EA}"/>
          </ac:spMkLst>
        </pc:spChg>
        <pc:spChg chg="mod">
          <ac:chgData name="Mehnert, Henning" userId="a33aedc4-de95-4146-92ab-16b76945c1f8" providerId="ADAL" clId="{9E3A99F9-B4D5-4523-BD79-891CD155ECBB}" dt="2023-08-18T12:52:40.885" v="15278" actId="1076"/>
          <ac:spMkLst>
            <pc:docMk/>
            <pc:sldMk cId="3297619999" sldId="419"/>
            <ac:spMk id="11" creationId="{94E3D5DB-C2EC-F9A3-2220-44440C72FA7A}"/>
          </ac:spMkLst>
        </pc:spChg>
        <pc:spChg chg="mod">
          <ac:chgData name="Mehnert, Henning" userId="a33aedc4-de95-4146-92ab-16b76945c1f8" providerId="ADAL" clId="{9E3A99F9-B4D5-4523-BD79-891CD155ECBB}" dt="2023-08-18T12:51:34.834" v="15274" actId="14100"/>
          <ac:spMkLst>
            <pc:docMk/>
            <pc:sldMk cId="3297619999" sldId="419"/>
            <ac:spMk id="12" creationId="{584494C3-8F32-B950-E30C-8C40E2D66C9B}"/>
          </ac:spMkLst>
        </pc:spChg>
        <pc:spChg chg="add mod">
          <ac:chgData name="Mehnert, Henning" userId="a33aedc4-de95-4146-92ab-16b76945c1f8" providerId="ADAL" clId="{9E3A99F9-B4D5-4523-BD79-891CD155ECBB}" dt="2023-08-18T12:49:13.616" v="15203" actId="1038"/>
          <ac:spMkLst>
            <pc:docMk/>
            <pc:sldMk cId="3297619999" sldId="419"/>
            <ac:spMk id="13" creationId="{9AAF1057-1DEB-9F5A-65E7-1B61638EEC0E}"/>
          </ac:spMkLst>
        </pc:spChg>
        <pc:spChg chg="add mod">
          <ac:chgData name="Mehnert, Henning" userId="a33aedc4-de95-4146-92ab-16b76945c1f8" providerId="ADAL" clId="{9E3A99F9-B4D5-4523-BD79-891CD155ECBB}" dt="2023-08-18T12:49:13.616" v="15203" actId="1038"/>
          <ac:spMkLst>
            <pc:docMk/>
            <pc:sldMk cId="3297619999" sldId="419"/>
            <ac:spMk id="14" creationId="{09E119F5-9B27-11DF-AC95-65E2680EF17C}"/>
          </ac:spMkLst>
        </pc:spChg>
        <pc:spChg chg="add">
          <ac:chgData name="Mehnert, Henning" userId="a33aedc4-de95-4146-92ab-16b76945c1f8" providerId="ADAL" clId="{9E3A99F9-B4D5-4523-BD79-891CD155ECBB}" dt="2023-08-18T12:49:38.676" v="15204" actId="11529"/>
          <ac:spMkLst>
            <pc:docMk/>
            <pc:sldMk cId="3297619999" sldId="419"/>
            <ac:spMk id="15" creationId="{AE521351-F42E-B8BF-811D-F98F3206FC5A}"/>
          </ac:spMkLst>
        </pc:spChg>
      </pc:sldChg>
      <pc:sldChg chg="addSp delSp modSp add mod">
        <pc:chgData name="Mehnert, Henning" userId="a33aedc4-de95-4146-92ab-16b76945c1f8" providerId="ADAL" clId="{9E3A99F9-B4D5-4523-BD79-891CD155ECBB}" dt="2023-08-18T12:53:27.401" v="15285" actId="478"/>
        <pc:sldMkLst>
          <pc:docMk/>
          <pc:sldMk cId="41123340" sldId="420"/>
        </pc:sldMkLst>
        <pc:spChg chg="del">
          <ac:chgData name="Mehnert, Henning" userId="a33aedc4-de95-4146-92ab-16b76945c1f8" providerId="ADAL" clId="{9E3A99F9-B4D5-4523-BD79-891CD155ECBB}" dt="2023-08-18T12:53:00.445" v="15281" actId="478"/>
          <ac:spMkLst>
            <pc:docMk/>
            <pc:sldMk cId="41123340" sldId="420"/>
            <ac:spMk id="4" creationId="{7472393A-9935-48E7-5824-EF5E65F47CB8}"/>
          </ac:spMkLst>
        </pc:spChg>
        <pc:spChg chg="mod">
          <ac:chgData name="Mehnert, Henning" userId="a33aedc4-de95-4146-92ab-16b76945c1f8" providerId="ADAL" clId="{9E3A99F9-B4D5-4523-BD79-891CD155ECBB}" dt="2023-08-18T12:53:16.088" v="15284" actId="6549"/>
          <ac:spMkLst>
            <pc:docMk/>
            <pc:sldMk cId="41123340" sldId="420"/>
            <ac:spMk id="10" creationId="{1DB251F7-EBE7-46AC-A920-FFE2C5AF68EA}"/>
          </ac:spMkLst>
        </pc:spChg>
        <pc:spChg chg="mod">
          <ac:chgData name="Mehnert, Henning" userId="a33aedc4-de95-4146-92ab-16b76945c1f8" providerId="ADAL" clId="{9E3A99F9-B4D5-4523-BD79-891CD155ECBB}" dt="2023-08-18T12:52:48.628" v="15279" actId="1076"/>
          <ac:spMkLst>
            <pc:docMk/>
            <pc:sldMk cId="41123340" sldId="420"/>
            <ac:spMk id="11" creationId="{94E3D5DB-C2EC-F9A3-2220-44440C72FA7A}"/>
          </ac:spMkLst>
        </pc:spChg>
        <pc:spChg chg="del">
          <ac:chgData name="Mehnert, Henning" userId="a33aedc4-de95-4146-92ab-16b76945c1f8" providerId="ADAL" clId="{9E3A99F9-B4D5-4523-BD79-891CD155ECBB}" dt="2023-08-18T12:53:14.138" v="15283" actId="478"/>
          <ac:spMkLst>
            <pc:docMk/>
            <pc:sldMk cId="41123340" sldId="420"/>
            <ac:spMk id="15" creationId="{AE521351-F42E-B8BF-811D-F98F3206FC5A}"/>
          </ac:spMkLst>
        </pc:spChg>
        <pc:spChg chg="add del mod">
          <ac:chgData name="Mehnert, Henning" userId="a33aedc4-de95-4146-92ab-16b76945c1f8" providerId="ADAL" clId="{9E3A99F9-B4D5-4523-BD79-891CD155ECBB}" dt="2023-08-18T12:53:27.401" v="15285" actId="478"/>
          <ac:spMkLst>
            <pc:docMk/>
            <pc:sldMk cId="41123340" sldId="420"/>
            <ac:spMk id="16" creationId="{BE1F1DC1-B434-2ACD-84D4-8A74A1038202}"/>
          </ac:spMkLst>
        </pc:spChg>
      </pc:sldChg>
      <pc:sldChg chg="addSp delSp modSp add mod">
        <pc:chgData name="Mehnert, Henning" userId="a33aedc4-de95-4146-92ab-16b76945c1f8" providerId="ADAL" clId="{9E3A99F9-B4D5-4523-BD79-891CD155ECBB}" dt="2023-08-18T12:54:25.178" v="15441" actId="478"/>
        <pc:sldMkLst>
          <pc:docMk/>
          <pc:sldMk cId="4060221877" sldId="421"/>
        </pc:sldMkLst>
        <pc:spChg chg="del">
          <ac:chgData name="Mehnert, Henning" userId="a33aedc4-de95-4146-92ab-16b76945c1f8" providerId="ADAL" clId="{9E3A99F9-B4D5-4523-BD79-891CD155ECBB}" dt="2023-08-18T12:53:49.037" v="15292" actId="478"/>
          <ac:spMkLst>
            <pc:docMk/>
            <pc:sldMk cId="4060221877" sldId="421"/>
            <ac:spMk id="2" creationId="{1E42CB7A-A9B3-205F-35BA-E998C141EF8B}"/>
          </ac:spMkLst>
        </pc:spChg>
        <pc:spChg chg="del">
          <ac:chgData name="Mehnert, Henning" userId="a33aedc4-de95-4146-92ab-16b76945c1f8" providerId="ADAL" clId="{9E3A99F9-B4D5-4523-BD79-891CD155ECBB}" dt="2023-08-18T12:54:25.178" v="15441" actId="478"/>
          <ac:spMkLst>
            <pc:docMk/>
            <pc:sldMk cId="4060221877" sldId="421"/>
            <ac:spMk id="4" creationId="{7472393A-9935-48E7-5824-EF5E65F47CB8}"/>
          </ac:spMkLst>
        </pc:spChg>
        <pc:spChg chg="del">
          <ac:chgData name="Mehnert, Henning" userId="a33aedc4-de95-4146-92ab-16b76945c1f8" providerId="ADAL" clId="{9E3A99F9-B4D5-4523-BD79-891CD155ECBB}" dt="2023-08-18T12:53:47.602" v="15291" actId="478"/>
          <ac:spMkLst>
            <pc:docMk/>
            <pc:sldMk cId="4060221877" sldId="421"/>
            <ac:spMk id="8" creationId="{0FAF91B4-938D-8374-21F9-30C721E87380}"/>
          </ac:spMkLst>
        </pc:spChg>
        <pc:spChg chg="mod">
          <ac:chgData name="Mehnert, Henning" userId="a33aedc4-de95-4146-92ab-16b76945c1f8" providerId="ADAL" clId="{9E3A99F9-B4D5-4523-BD79-891CD155ECBB}" dt="2023-08-18T12:53:34.468" v="15287" actId="6549"/>
          <ac:spMkLst>
            <pc:docMk/>
            <pc:sldMk cId="4060221877" sldId="421"/>
            <ac:spMk id="10" creationId="{1DB251F7-EBE7-46AC-A920-FFE2C5AF68EA}"/>
          </ac:spMkLst>
        </pc:spChg>
        <pc:spChg chg="del mod">
          <ac:chgData name="Mehnert, Henning" userId="a33aedc4-de95-4146-92ab-16b76945c1f8" providerId="ADAL" clId="{9E3A99F9-B4D5-4523-BD79-891CD155ECBB}" dt="2023-08-18T12:53:45.243" v="15290" actId="478"/>
          <ac:spMkLst>
            <pc:docMk/>
            <pc:sldMk cId="4060221877" sldId="421"/>
            <ac:spMk id="11" creationId="{94E3D5DB-C2EC-F9A3-2220-44440C72FA7A}"/>
          </ac:spMkLst>
        </pc:spChg>
        <pc:spChg chg="del">
          <ac:chgData name="Mehnert, Henning" userId="a33aedc4-de95-4146-92ab-16b76945c1f8" providerId="ADAL" clId="{9E3A99F9-B4D5-4523-BD79-891CD155ECBB}" dt="2023-08-18T12:53:33.273" v="15286" actId="478"/>
          <ac:spMkLst>
            <pc:docMk/>
            <pc:sldMk cId="4060221877" sldId="421"/>
            <ac:spMk id="15" creationId="{AE521351-F42E-B8BF-811D-F98F3206FC5A}"/>
          </ac:spMkLst>
        </pc:spChg>
        <pc:spChg chg="add mod">
          <ac:chgData name="Mehnert, Henning" userId="a33aedc4-de95-4146-92ab-16b76945c1f8" providerId="ADAL" clId="{9E3A99F9-B4D5-4523-BD79-891CD155ECBB}" dt="2023-08-18T12:54:03.356" v="15439" actId="1076"/>
          <ac:spMkLst>
            <pc:docMk/>
            <pc:sldMk cId="4060221877" sldId="421"/>
            <ac:spMk id="16" creationId="{74D907CE-1AEC-09E6-8A04-3390835BB094}"/>
          </ac:spMkLst>
        </pc:spChg>
      </pc:sldChg>
      <pc:sldChg chg="delSp modSp add mod">
        <pc:chgData name="Mehnert, Henning" userId="a33aedc4-de95-4146-92ab-16b76945c1f8" providerId="ADAL" clId="{9E3A99F9-B4D5-4523-BD79-891CD155ECBB}" dt="2023-08-18T12:54:50.338" v="15444" actId="478"/>
        <pc:sldMkLst>
          <pc:docMk/>
          <pc:sldMk cId="1767821769" sldId="422"/>
        </pc:sldMkLst>
        <pc:spChg chg="del">
          <ac:chgData name="Mehnert, Henning" userId="a33aedc4-de95-4146-92ab-16b76945c1f8" providerId="ADAL" clId="{9E3A99F9-B4D5-4523-BD79-891CD155ECBB}" dt="2023-08-18T12:54:50.338" v="15444" actId="478"/>
          <ac:spMkLst>
            <pc:docMk/>
            <pc:sldMk cId="1767821769" sldId="422"/>
            <ac:spMk id="4" creationId="{7472393A-9935-48E7-5824-EF5E65F47CB8}"/>
          </ac:spMkLst>
        </pc:spChg>
        <pc:spChg chg="mod">
          <ac:chgData name="Mehnert, Henning" userId="a33aedc4-de95-4146-92ab-16b76945c1f8" providerId="ADAL" clId="{9E3A99F9-B4D5-4523-BD79-891CD155ECBB}" dt="2023-08-18T12:54:34.071" v="15442" actId="1076"/>
          <ac:spMkLst>
            <pc:docMk/>
            <pc:sldMk cId="1767821769" sldId="422"/>
            <ac:spMk id="12" creationId="{584494C3-8F32-B950-E30C-8C40E2D66C9B}"/>
          </ac:spMkLst>
        </pc:spChg>
      </pc:sldChg>
      <pc:sldChg chg="delSp modSp add mod">
        <pc:chgData name="Mehnert, Henning" userId="a33aedc4-de95-4146-92ab-16b76945c1f8" providerId="ADAL" clId="{9E3A99F9-B4D5-4523-BD79-891CD155ECBB}" dt="2023-08-18T12:55:14.840" v="15449" actId="478"/>
        <pc:sldMkLst>
          <pc:docMk/>
          <pc:sldMk cId="658891185" sldId="423"/>
        </pc:sldMkLst>
        <pc:spChg chg="mod">
          <ac:chgData name="Mehnert, Henning" userId="a33aedc4-de95-4146-92ab-16b76945c1f8" providerId="ADAL" clId="{9E3A99F9-B4D5-4523-BD79-891CD155ECBB}" dt="2023-08-18T12:55:04.873" v="15447" actId="1076"/>
          <ac:spMkLst>
            <pc:docMk/>
            <pc:sldMk cId="658891185" sldId="423"/>
            <ac:spMk id="3" creationId="{466E85B1-935F-C1F0-4874-EB5B87B6063A}"/>
          </ac:spMkLst>
        </pc:spChg>
        <pc:spChg chg="del">
          <ac:chgData name="Mehnert, Henning" userId="a33aedc4-de95-4146-92ab-16b76945c1f8" providerId="ADAL" clId="{9E3A99F9-B4D5-4523-BD79-891CD155ECBB}" dt="2023-08-18T12:55:14.840" v="15449" actId="478"/>
          <ac:spMkLst>
            <pc:docMk/>
            <pc:sldMk cId="658891185" sldId="423"/>
            <ac:spMk id="4" creationId="{7472393A-9935-48E7-5824-EF5E65F47CB8}"/>
          </ac:spMkLst>
        </pc:spChg>
        <pc:grpChg chg="mod">
          <ac:chgData name="Mehnert, Henning" userId="a33aedc4-de95-4146-92ab-16b76945c1f8" providerId="ADAL" clId="{9E3A99F9-B4D5-4523-BD79-891CD155ECBB}" dt="2023-08-18T12:54:56.610" v="15446" actId="1076"/>
          <ac:grpSpMkLst>
            <pc:docMk/>
            <pc:sldMk cId="658891185" sldId="423"/>
            <ac:grpSpMk id="25" creationId="{D10F3D66-0109-4903-90B9-66D0E288F721}"/>
          </ac:grpSpMkLst>
        </pc:grpChg>
      </pc:sldChg>
      <pc:sldChg chg="delSp modSp add mod">
        <pc:chgData name="Mehnert, Henning" userId="a33aedc4-de95-4146-92ab-16b76945c1f8" providerId="ADAL" clId="{9E3A99F9-B4D5-4523-BD79-891CD155ECBB}" dt="2023-08-18T12:55:29.317" v="15453" actId="1076"/>
        <pc:sldMkLst>
          <pc:docMk/>
          <pc:sldMk cId="1957472569" sldId="424"/>
        </pc:sldMkLst>
        <pc:spChg chg="del">
          <ac:chgData name="Mehnert, Henning" userId="a33aedc4-de95-4146-92ab-16b76945c1f8" providerId="ADAL" clId="{9E3A99F9-B4D5-4523-BD79-891CD155ECBB}" dt="2023-08-18T12:55:19.057" v="15450" actId="478"/>
          <ac:spMkLst>
            <pc:docMk/>
            <pc:sldMk cId="1957472569" sldId="424"/>
            <ac:spMk id="3" creationId="{466E85B1-935F-C1F0-4874-EB5B87B6063A}"/>
          </ac:spMkLst>
        </pc:spChg>
        <pc:spChg chg="mod">
          <ac:chgData name="Mehnert, Henning" userId="a33aedc4-de95-4146-92ab-16b76945c1f8" providerId="ADAL" clId="{9E3A99F9-B4D5-4523-BD79-891CD155ECBB}" dt="2023-08-18T12:55:29.317" v="15453" actId="1076"/>
          <ac:spMkLst>
            <pc:docMk/>
            <pc:sldMk cId="1957472569" sldId="424"/>
            <ac:spMk id="4" creationId="{7472393A-9935-48E7-5824-EF5E65F47CB8}"/>
          </ac:spMkLst>
        </pc:spChg>
        <pc:spChg chg="del">
          <ac:chgData name="Mehnert, Henning" userId="a33aedc4-de95-4146-92ab-16b76945c1f8" providerId="ADAL" clId="{9E3A99F9-B4D5-4523-BD79-891CD155ECBB}" dt="2023-08-18T12:55:21.588" v="15451" actId="478"/>
          <ac:spMkLst>
            <pc:docMk/>
            <pc:sldMk cId="1957472569" sldId="424"/>
            <ac:spMk id="12" creationId="{584494C3-8F32-B950-E30C-8C40E2D66C9B}"/>
          </ac:spMkLst>
        </pc:spChg>
        <pc:spChg chg="del">
          <ac:chgData name="Mehnert, Henning" userId="a33aedc4-de95-4146-92ab-16b76945c1f8" providerId="ADAL" clId="{9E3A99F9-B4D5-4523-BD79-891CD155ECBB}" dt="2023-08-18T12:55:24.143" v="15452" actId="478"/>
          <ac:spMkLst>
            <pc:docMk/>
            <pc:sldMk cId="1957472569" sldId="424"/>
            <ac:spMk id="16" creationId="{74D907CE-1AEC-09E6-8A04-3390835BB094}"/>
          </ac:spMkLst>
        </pc:spChg>
      </pc:sldChg>
      <pc:sldChg chg="addSp delSp modSp add mod">
        <pc:chgData name="Mehnert, Henning" userId="a33aedc4-de95-4146-92ab-16b76945c1f8" providerId="ADAL" clId="{9E3A99F9-B4D5-4523-BD79-891CD155ECBB}" dt="2023-08-18T13:00:14.843" v="15526" actId="478"/>
        <pc:sldMkLst>
          <pc:docMk/>
          <pc:sldMk cId="519216874" sldId="425"/>
        </pc:sldMkLst>
        <pc:spChg chg="add del mod">
          <ac:chgData name="Mehnert, Henning" userId="a33aedc4-de95-4146-92ab-16b76945c1f8" providerId="ADAL" clId="{9E3A99F9-B4D5-4523-BD79-891CD155ECBB}" dt="2023-08-18T13:00:14.843" v="15526" actId="478"/>
          <ac:spMkLst>
            <pc:docMk/>
            <pc:sldMk cId="519216874" sldId="425"/>
            <ac:spMk id="4" creationId="{7472393A-9935-48E7-5824-EF5E65F47CB8}"/>
          </ac:spMkLst>
        </pc:spChg>
        <pc:spChg chg="del mod">
          <ac:chgData name="Mehnert, Henning" userId="a33aedc4-de95-4146-92ab-16b76945c1f8" providerId="ADAL" clId="{9E3A99F9-B4D5-4523-BD79-891CD155ECBB}" dt="2023-08-18T12:56:26.010" v="15457" actId="478"/>
          <ac:spMkLst>
            <pc:docMk/>
            <pc:sldMk cId="519216874" sldId="425"/>
            <ac:spMk id="5" creationId="{53A69823-E7AB-94FF-D343-7B7718A70C1E}"/>
          </ac:spMkLst>
        </pc:spChg>
        <pc:spChg chg="mod">
          <ac:chgData name="Mehnert, Henning" userId="a33aedc4-de95-4146-92ab-16b76945c1f8" providerId="ADAL" clId="{9E3A99F9-B4D5-4523-BD79-891CD155ECBB}" dt="2023-08-18T12:56:30.183" v="15458" actId="1076"/>
          <ac:spMkLst>
            <pc:docMk/>
            <pc:sldMk cId="519216874" sldId="425"/>
            <ac:spMk id="9" creationId="{D711AF5E-1AC1-6A2E-6BA0-6F0C059F1F24}"/>
          </ac:spMkLst>
        </pc:spChg>
      </pc:sldChg>
      <pc:sldChg chg="addSp delSp modSp add mod">
        <pc:chgData name="Mehnert, Henning" userId="a33aedc4-de95-4146-92ab-16b76945c1f8" providerId="ADAL" clId="{9E3A99F9-B4D5-4523-BD79-891CD155ECBB}" dt="2023-08-18T12:57:15.216" v="15470" actId="1076"/>
        <pc:sldMkLst>
          <pc:docMk/>
          <pc:sldMk cId="189376735" sldId="426"/>
        </pc:sldMkLst>
        <pc:spChg chg="add del mod">
          <ac:chgData name="Mehnert, Henning" userId="a33aedc4-de95-4146-92ab-16b76945c1f8" providerId="ADAL" clId="{9E3A99F9-B4D5-4523-BD79-891CD155ECBB}" dt="2023-08-18T12:56:45.786" v="15464" actId="478"/>
          <ac:spMkLst>
            <pc:docMk/>
            <pc:sldMk cId="189376735" sldId="426"/>
            <ac:spMk id="3" creationId="{3159320F-7EF3-73D7-7B5A-4E3179C3E308}"/>
          </ac:spMkLst>
        </pc:spChg>
        <pc:spChg chg="mod">
          <ac:chgData name="Mehnert, Henning" userId="a33aedc4-de95-4146-92ab-16b76945c1f8" providerId="ADAL" clId="{9E3A99F9-B4D5-4523-BD79-891CD155ECBB}" dt="2023-08-18T12:56:53.628" v="15465" actId="1076"/>
          <ac:spMkLst>
            <pc:docMk/>
            <pc:sldMk cId="189376735" sldId="426"/>
            <ac:spMk id="4" creationId="{7472393A-9935-48E7-5824-EF5E65F47CB8}"/>
          </ac:spMkLst>
        </pc:spChg>
        <pc:spChg chg="del">
          <ac:chgData name="Mehnert, Henning" userId="a33aedc4-de95-4146-92ab-16b76945c1f8" providerId="ADAL" clId="{9E3A99F9-B4D5-4523-BD79-891CD155ECBB}" dt="2023-08-18T12:56:43.471" v="15462" actId="478"/>
          <ac:spMkLst>
            <pc:docMk/>
            <pc:sldMk cId="189376735" sldId="426"/>
            <ac:spMk id="9" creationId="{D711AF5E-1AC1-6A2E-6BA0-6F0C059F1F24}"/>
          </ac:spMkLst>
        </pc:spChg>
        <pc:spChg chg="add del">
          <ac:chgData name="Mehnert, Henning" userId="a33aedc4-de95-4146-92ab-16b76945c1f8" providerId="ADAL" clId="{9E3A99F9-B4D5-4523-BD79-891CD155ECBB}" dt="2023-08-18T12:56:45.786" v="15464" actId="478"/>
          <ac:spMkLst>
            <pc:docMk/>
            <pc:sldMk cId="189376735" sldId="426"/>
            <ac:spMk id="10" creationId="{1DB251F7-EBE7-46AC-A920-FFE2C5AF68EA}"/>
          </ac:spMkLst>
        </pc:spChg>
        <pc:spChg chg="del">
          <ac:chgData name="Mehnert, Henning" userId="a33aedc4-de95-4146-92ab-16b76945c1f8" providerId="ADAL" clId="{9E3A99F9-B4D5-4523-BD79-891CD155ECBB}" dt="2023-08-18T12:56:55.595" v="15466" actId="478"/>
          <ac:spMkLst>
            <pc:docMk/>
            <pc:sldMk cId="189376735" sldId="426"/>
            <ac:spMk id="13" creationId="{9AAF1057-1DEB-9F5A-65E7-1B61638EEC0E}"/>
          </ac:spMkLst>
        </pc:spChg>
        <pc:spChg chg="del">
          <ac:chgData name="Mehnert, Henning" userId="a33aedc4-de95-4146-92ab-16b76945c1f8" providerId="ADAL" clId="{9E3A99F9-B4D5-4523-BD79-891CD155ECBB}" dt="2023-08-18T12:56:57.053" v="15467" actId="478"/>
          <ac:spMkLst>
            <pc:docMk/>
            <pc:sldMk cId="189376735" sldId="426"/>
            <ac:spMk id="14" creationId="{09E119F5-9B27-11DF-AC95-65E2680EF17C}"/>
          </ac:spMkLst>
        </pc:spChg>
        <pc:picChg chg="add mod">
          <ac:chgData name="Mehnert, Henning" userId="a33aedc4-de95-4146-92ab-16b76945c1f8" providerId="ADAL" clId="{9E3A99F9-B4D5-4523-BD79-891CD155ECBB}" dt="2023-08-18T12:57:15.216" v="15470" actId="1076"/>
          <ac:picMkLst>
            <pc:docMk/>
            <pc:sldMk cId="189376735" sldId="426"/>
            <ac:picMk id="5" creationId="{687F13E2-BBFC-3AF3-C211-60B6AAB24B4E}"/>
          </ac:picMkLst>
        </pc:picChg>
      </pc:sldChg>
      <pc:sldChg chg="add del">
        <pc:chgData name="Mehnert, Henning" userId="a33aedc4-de95-4146-92ab-16b76945c1f8" providerId="ADAL" clId="{9E3A99F9-B4D5-4523-BD79-891CD155ECBB}" dt="2023-08-18T12:58:42.924" v="15472" actId="47"/>
        <pc:sldMkLst>
          <pc:docMk/>
          <pc:sldMk cId="3089317418" sldId="427"/>
        </pc:sldMkLst>
      </pc:sldChg>
      <pc:sldChg chg="addSp delSp modSp add mod">
        <pc:chgData name="Mehnert, Henning" userId="a33aedc4-de95-4146-92ab-16b76945c1f8" providerId="ADAL" clId="{9E3A99F9-B4D5-4523-BD79-891CD155ECBB}" dt="2023-08-18T13:18:34.945" v="15532"/>
        <pc:sldMkLst>
          <pc:docMk/>
          <pc:sldMk cId="3242341729" sldId="427"/>
        </pc:sldMkLst>
        <pc:spChg chg="del mod">
          <ac:chgData name="Mehnert, Henning" userId="a33aedc4-de95-4146-92ab-16b76945c1f8" providerId="ADAL" clId="{9E3A99F9-B4D5-4523-BD79-891CD155ECBB}" dt="2023-08-18T13:18:24.761" v="15531" actId="478"/>
          <ac:spMkLst>
            <pc:docMk/>
            <pc:sldMk cId="3242341729" sldId="427"/>
            <ac:spMk id="2" creationId="{1E42CB7A-A9B3-205F-35BA-E998C141EF8B}"/>
          </ac:spMkLst>
        </pc:spChg>
        <pc:spChg chg="add mod">
          <ac:chgData name="Mehnert, Henning" userId="a33aedc4-de95-4146-92ab-16b76945c1f8" providerId="ADAL" clId="{9E3A99F9-B4D5-4523-BD79-891CD155ECBB}" dt="2023-08-18T13:18:34.945" v="15532"/>
          <ac:spMkLst>
            <pc:docMk/>
            <pc:sldMk cId="3242341729" sldId="427"/>
            <ac:spMk id="4" creationId="{699FC9E0-0141-E6AC-B369-255A04E9EE27}"/>
          </ac:spMkLst>
        </pc:spChg>
        <pc:spChg chg="del mod">
          <ac:chgData name="Mehnert, Henning" userId="a33aedc4-de95-4146-92ab-16b76945c1f8" providerId="ADAL" clId="{9E3A99F9-B4D5-4523-BD79-891CD155ECBB}" dt="2023-08-18T13:18:21.884" v="15529" actId="478"/>
          <ac:spMkLst>
            <pc:docMk/>
            <pc:sldMk cId="3242341729" sldId="427"/>
            <ac:spMk id="8" creationId="{0FAF91B4-938D-8374-21F9-30C721E87380}"/>
          </ac:spMkLst>
        </pc:spChg>
        <pc:spChg chg="add mod">
          <ac:chgData name="Mehnert, Henning" userId="a33aedc4-de95-4146-92ab-16b76945c1f8" providerId="ADAL" clId="{9E3A99F9-B4D5-4523-BD79-891CD155ECBB}" dt="2023-08-18T13:18:34.945" v="15532"/>
          <ac:spMkLst>
            <pc:docMk/>
            <pc:sldMk cId="3242341729" sldId="427"/>
            <ac:spMk id="9" creationId="{180E9DA4-1C3A-3093-B9F8-EB7B2237A6A7}"/>
          </ac:spMkLst>
        </pc:spChg>
      </pc:sldChg>
      <pc:sldChg chg="delSp add mod">
        <pc:chgData name="Mehnert, Henning" userId="a33aedc4-de95-4146-92ab-16b76945c1f8" providerId="ADAL" clId="{9E3A99F9-B4D5-4523-BD79-891CD155ECBB}" dt="2023-08-18T13:19:18.155" v="15535" actId="478"/>
        <pc:sldMkLst>
          <pc:docMk/>
          <pc:sldMk cId="801120355" sldId="428"/>
        </pc:sldMkLst>
        <pc:spChg chg="del">
          <ac:chgData name="Mehnert, Henning" userId="a33aedc4-de95-4146-92ab-16b76945c1f8" providerId="ADAL" clId="{9E3A99F9-B4D5-4523-BD79-891CD155ECBB}" dt="2023-08-18T13:19:16.922" v="15534" actId="478"/>
          <ac:spMkLst>
            <pc:docMk/>
            <pc:sldMk cId="801120355" sldId="428"/>
            <ac:spMk id="4" creationId="{7472393A-9935-48E7-5824-EF5E65F47CB8}"/>
          </ac:spMkLst>
        </pc:spChg>
        <pc:spChg chg="del">
          <ac:chgData name="Mehnert, Henning" userId="a33aedc4-de95-4146-92ab-16b76945c1f8" providerId="ADAL" clId="{9E3A99F9-B4D5-4523-BD79-891CD155ECBB}" dt="2023-08-18T13:19:18.155" v="15535" actId="478"/>
          <ac:spMkLst>
            <pc:docMk/>
            <pc:sldMk cId="801120355" sldId="428"/>
            <ac:spMk id="5" creationId="{53A69823-E7AB-94FF-D343-7B7718A70C1E}"/>
          </ac:spMkLst>
        </pc:spChg>
      </pc:sldChg>
      <pc:sldChg chg="addSp delSp modSp add mod">
        <pc:chgData name="Mehnert, Henning" userId="a33aedc4-de95-4146-92ab-16b76945c1f8" providerId="ADAL" clId="{9E3A99F9-B4D5-4523-BD79-891CD155ECBB}" dt="2023-08-21T15:59:58.958" v="15779" actId="1037"/>
        <pc:sldMkLst>
          <pc:docMk/>
          <pc:sldMk cId="272438907" sldId="429"/>
        </pc:sldMkLst>
        <pc:spChg chg="mod">
          <ac:chgData name="Mehnert, Henning" userId="a33aedc4-de95-4146-92ab-16b76945c1f8" providerId="ADAL" clId="{9E3A99F9-B4D5-4523-BD79-891CD155ECBB}" dt="2023-08-21T15:59:58.958" v="15779" actId="1037"/>
          <ac:spMkLst>
            <pc:docMk/>
            <pc:sldMk cId="272438907" sldId="429"/>
            <ac:spMk id="2" creationId="{1E42CB7A-A9B3-205F-35BA-E998C141EF8B}"/>
          </ac:spMkLst>
        </pc:spChg>
        <pc:spChg chg="mod">
          <ac:chgData name="Mehnert, Henning" userId="a33aedc4-de95-4146-92ab-16b76945c1f8" providerId="ADAL" clId="{9E3A99F9-B4D5-4523-BD79-891CD155ECBB}" dt="2023-08-21T15:59:58.958" v="15779" actId="1037"/>
          <ac:spMkLst>
            <pc:docMk/>
            <pc:sldMk cId="272438907" sldId="429"/>
            <ac:spMk id="3" creationId="{466E85B1-935F-C1F0-4874-EB5B87B6063A}"/>
          </ac:spMkLst>
        </pc:spChg>
        <pc:spChg chg="add mod">
          <ac:chgData name="Mehnert, Henning" userId="a33aedc4-de95-4146-92ab-16b76945c1f8" providerId="ADAL" clId="{9E3A99F9-B4D5-4523-BD79-891CD155ECBB}" dt="2023-08-21T15:59:58.958" v="15779" actId="1037"/>
          <ac:spMkLst>
            <pc:docMk/>
            <pc:sldMk cId="272438907" sldId="429"/>
            <ac:spMk id="4" creationId="{B740CDC0-4B42-6CB3-1999-B979615D7295}"/>
          </ac:spMkLst>
        </pc:spChg>
        <pc:spChg chg="mod">
          <ac:chgData name="Mehnert, Henning" userId="a33aedc4-de95-4146-92ab-16b76945c1f8" providerId="ADAL" clId="{9E3A99F9-B4D5-4523-BD79-891CD155ECBB}" dt="2023-08-21T15:59:58.958" v="15779" actId="1037"/>
          <ac:spMkLst>
            <pc:docMk/>
            <pc:sldMk cId="272438907" sldId="429"/>
            <ac:spMk id="5" creationId="{53A69823-E7AB-94FF-D343-7B7718A70C1E}"/>
          </ac:spMkLst>
        </pc:spChg>
        <pc:spChg chg="mod">
          <ac:chgData name="Mehnert, Henning" userId="a33aedc4-de95-4146-92ab-16b76945c1f8" providerId="ADAL" clId="{9E3A99F9-B4D5-4523-BD79-891CD155ECBB}" dt="2023-08-21T15:54:17.019" v="15541" actId="6549"/>
          <ac:spMkLst>
            <pc:docMk/>
            <pc:sldMk cId="272438907" sldId="429"/>
            <ac:spMk id="7" creationId="{4B18D636-CC10-4B1E-AA38-419DCCF2D9C9}"/>
          </ac:spMkLst>
        </pc:spChg>
        <pc:spChg chg="mod">
          <ac:chgData name="Mehnert, Henning" userId="a33aedc4-de95-4146-92ab-16b76945c1f8" providerId="ADAL" clId="{9E3A99F9-B4D5-4523-BD79-891CD155ECBB}" dt="2023-08-21T15:59:58.958" v="15779" actId="1037"/>
          <ac:spMkLst>
            <pc:docMk/>
            <pc:sldMk cId="272438907" sldId="429"/>
            <ac:spMk id="8" creationId="{0FAF91B4-938D-8374-21F9-30C721E87380}"/>
          </ac:spMkLst>
        </pc:spChg>
        <pc:spChg chg="add mod">
          <ac:chgData name="Mehnert, Henning" userId="a33aedc4-de95-4146-92ab-16b76945c1f8" providerId="ADAL" clId="{9E3A99F9-B4D5-4523-BD79-891CD155ECBB}" dt="2023-08-21T15:59:58.958" v="15779" actId="1037"/>
          <ac:spMkLst>
            <pc:docMk/>
            <pc:sldMk cId="272438907" sldId="429"/>
            <ac:spMk id="9" creationId="{97AAD9BB-F16C-58D0-1BF1-4CC86BDED980}"/>
          </ac:spMkLst>
        </pc:spChg>
        <pc:spChg chg="mod">
          <ac:chgData name="Mehnert, Henning" userId="a33aedc4-de95-4146-92ab-16b76945c1f8" providerId="ADAL" clId="{9E3A99F9-B4D5-4523-BD79-891CD155ECBB}" dt="2023-08-21T15:59:58.958" v="15779" actId="1037"/>
          <ac:spMkLst>
            <pc:docMk/>
            <pc:sldMk cId="272438907" sldId="429"/>
            <ac:spMk id="11" creationId="{94E3D5DB-C2EC-F9A3-2220-44440C72FA7A}"/>
          </ac:spMkLst>
        </pc:spChg>
        <pc:spChg chg="del mod">
          <ac:chgData name="Mehnert, Henning" userId="a33aedc4-de95-4146-92ab-16b76945c1f8" providerId="ADAL" clId="{9E3A99F9-B4D5-4523-BD79-891CD155ECBB}" dt="2023-08-21T15:56:55.201" v="15608" actId="478"/>
          <ac:spMkLst>
            <pc:docMk/>
            <pc:sldMk cId="272438907" sldId="429"/>
            <ac:spMk id="12" creationId="{584494C3-8F32-B950-E30C-8C40E2D66C9B}"/>
          </ac:spMkLst>
        </pc:spChg>
      </pc:sldChg>
      <pc:sldChg chg="modSp add mod">
        <pc:chgData name="Mehnert, Henning" userId="a33aedc4-de95-4146-92ab-16b76945c1f8" providerId="ADAL" clId="{9E3A99F9-B4D5-4523-BD79-891CD155ECBB}" dt="2023-08-21T16:00:25.555" v="15879" actId="1036"/>
        <pc:sldMkLst>
          <pc:docMk/>
          <pc:sldMk cId="1759618916" sldId="430"/>
        </pc:sldMkLst>
        <pc:spChg chg="mod">
          <ac:chgData name="Mehnert, Henning" userId="a33aedc4-de95-4146-92ab-16b76945c1f8" providerId="ADAL" clId="{9E3A99F9-B4D5-4523-BD79-891CD155ECBB}" dt="2023-08-21T16:00:25.555" v="15879" actId="1036"/>
          <ac:spMkLst>
            <pc:docMk/>
            <pc:sldMk cId="1759618916" sldId="430"/>
            <ac:spMk id="5" creationId="{53A69823-E7AB-94FF-D343-7B7718A70C1E}"/>
          </ac:spMkLst>
        </pc:spChg>
      </pc:sldChg>
      <pc:sldChg chg="modSp add mod">
        <pc:chgData name="Mehnert, Henning" userId="a33aedc4-de95-4146-92ab-16b76945c1f8" providerId="ADAL" clId="{9E3A99F9-B4D5-4523-BD79-891CD155ECBB}" dt="2023-08-21T16:00:42.892" v="15945" actId="1076"/>
        <pc:sldMkLst>
          <pc:docMk/>
          <pc:sldMk cId="62072481" sldId="431"/>
        </pc:sldMkLst>
        <pc:spChg chg="mod">
          <ac:chgData name="Mehnert, Henning" userId="a33aedc4-de95-4146-92ab-16b76945c1f8" providerId="ADAL" clId="{9E3A99F9-B4D5-4523-BD79-891CD155ECBB}" dt="2023-08-21T16:00:42.892" v="15945" actId="1076"/>
          <ac:spMkLst>
            <pc:docMk/>
            <pc:sldMk cId="62072481" sldId="431"/>
            <ac:spMk id="8" creationId="{0FAF91B4-938D-8374-21F9-30C721E87380}"/>
          </ac:spMkLst>
        </pc:spChg>
      </pc:sldChg>
      <pc:sldChg chg="modSp add mod">
        <pc:chgData name="Mehnert, Henning" userId="a33aedc4-de95-4146-92ab-16b76945c1f8" providerId="ADAL" clId="{9E3A99F9-B4D5-4523-BD79-891CD155ECBB}" dt="2023-08-21T16:01:27.847" v="15952" actId="1076"/>
        <pc:sldMkLst>
          <pc:docMk/>
          <pc:sldMk cId="1489473247" sldId="432"/>
        </pc:sldMkLst>
        <pc:spChg chg="mod">
          <ac:chgData name="Mehnert, Henning" userId="a33aedc4-de95-4146-92ab-16b76945c1f8" providerId="ADAL" clId="{9E3A99F9-B4D5-4523-BD79-891CD155ECBB}" dt="2023-08-21T16:01:27.847" v="15952" actId="1076"/>
          <ac:spMkLst>
            <pc:docMk/>
            <pc:sldMk cId="1489473247" sldId="432"/>
            <ac:spMk id="2" creationId="{1E42CB7A-A9B3-205F-35BA-E998C141EF8B}"/>
          </ac:spMkLst>
        </pc:spChg>
      </pc:sldChg>
      <pc:sldChg chg="addSp delSp modSp add mod">
        <pc:chgData name="Mehnert, Henning" userId="a33aedc4-de95-4146-92ab-16b76945c1f8" providerId="ADAL" clId="{9E3A99F9-B4D5-4523-BD79-891CD155ECBB}" dt="2023-08-21T16:01:22.571" v="15951" actId="1076"/>
        <pc:sldMkLst>
          <pc:docMk/>
          <pc:sldMk cId="2518024440" sldId="433"/>
        </pc:sldMkLst>
        <pc:spChg chg="del">
          <ac:chgData name="Mehnert, Henning" userId="a33aedc4-de95-4146-92ab-16b76945c1f8" providerId="ADAL" clId="{9E3A99F9-B4D5-4523-BD79-891CD155ECBB}" dt="2023-08-21T16:01:14.064" v="15949" actId="478"/>
          <ac:spMkLst>
            <pc:docMk/>
            <pc:sldMk cId="2518024440" sldId="433"/>
            <ac:spMk id="2" creationId="{1E42CB7A-A9B3-205F-35BA-E998C141EF8B}"/>
          </ac:spMkLst>
        </pc:spChg>
        <pc:spChg chg="add mod">
          <ac:chgData name="Mehnert, Henning" userId="a33aedc4-de95-4146-92ab-16b76945c1f8" providerId="ADAL" clId="{9E3A99F9-B4D5-4523-BD79-891CD155ECBB}" dt="2023-08-21T16:01:22.571" v="15951" actId="1076"/>
          <ac:spMkLst>
            <pc:docMk/>
            <pc:sldMk cId="2518024440" sldId="433"/>
            <ac:spMk id="12" creationId="{3B03AC56-7E86-01CE-1156-3912C1FD35C2}"/>
          </ac:spMkLst>
        </pc:spChg>
      </pc:sldChg>
      <pc:sldChg chg="modSp add mod">
        <pc:chgData name="Mehnert, Henning" userId="a33aedc4-de95-4146-92ab-16b76945c1f8" providerId="ADAL" clId="{9E3A99F9-B4D5-4523-BD79-891CD155ECBB}" dt="2023-08-21T16:01:46.568" v="15954" actId="1076"/>
        <pc:sldMkLst>
          <pc:docMk/>
          <pc:sldMk cId="591095577" sldId="434"/>
        </pc:sldMkLst>
        <pc:spChg chg="mod">
          <ac:chgData name="Mehnert, Henning" userId="a33aedc4-de95-4146-92ab-16b76945c1f8" providerId="ADAL" clId="{9E3A99F9-B4D5-4523-BD79-891CD155ECBB}" dt="2023-08-21T16:01:46.568" v="15954" actId="1076"/>
          <ac:spMkLst>
            <pc:docMk/>
            <pc:sldMk cId="591095577" sldId="434"/>
            <ac:spMk id="11" creationId="{94E3D5DB-C2EC-F9A3-2220-44440C72FA7A}"/>
          </ac:spMkLst>
        </pc:spChg>
      </pc:sldChg>
      <pc:sldChg chg="addSp delSp modSp add mod">
        <pc:chgData name="Mehnert, Henning" userId="a33aedc4-de95-4146-92ab-16b76945c1f8" providerId="ADAL" clId="{9E3A99F9-B4D5-4523-BD79-891CD155ECBB}" dt="2023-08-21T16:02:08.979" v="15959" actId="1076"/>
        <pc:sldMkLst>
          <pc:docMk/>
          <pc:sldMk cId="3138711526" sldId="435"/>
        </pc:sldMkLst>
        <pc:spChg chg="add mod">
          <ac:chgData name="Mehnert, Henning" userId="a33aedc4-de95-4146-92ab-16b76945c1f8" providerId="ADAL" clId="{9E3A99F9-B4D5-4523-BD79-891CD155ECBB}" dt="2023-08-21T16:02:08.979" v="15959" actId="1076"/>
          <ac:spMkLst>
            <pc:docMk/>
            <pc:sldMk cId="3138711526" sldId="435"/>
            <ac:spMk id="2" creationId="{9D7CC49C-77FC-2E6F-1200-898D11FA6C42}"/>
          </ac:spMkLst>
        </pc:spChg>
        <pc:spChg chg="del">
          <ac:chgData name="Mehnert, Henning" userId="a33aedc4-de95-4146-92ab-16b76945c1f8" providerId="ADAL" clId="{9E3A99F9-B4D5-4523-BD79-891CD155ECBB}" dt="2023-08-21T16:01:57.333" v="15956" actId="478"/>
          <ac:spMkLst>
            <pc:docMk/>
            <pc:sldMk cId="3138711526" sldId="435"/>
            <ac:spMk id="11" creationId="{94E3D5DB-C2EC-F9A3-2220-44440C72FA7A}"/>
          </ac:spMkLst>
        </pc:spChg>
        <pc:spChg chg="del">
          <ac:chgData name="Mehnert, Henning" userId="a33aedc4-de95-4146-92ab-16b76945c1f8" providerId="ADAL" clId="{9E3A99F9-B4D5-4523-BD79-891CD155ECBB}" dt="2023-08-21T16:01:58.746" v="15957" actId="478"/>
          <ac:spMkLst>
            <pc:docMk/>
            <pc:sldMk cId="3138711526" sldId="435"/>
            <ac:spMk id="12" creationId="{3B03AC56-7E86-01CE-1156-3912C1FD35C2}"/>
          </ac:spMkLst>
        </pc:spChg>
      </pc:sldChg>
      <pc:sldChg chg="modSp add mod">
        <pc:chgData name="Mehnert, Henning" userId="a33aedc4-de95-4146-92ab-16b76945c1f8" providerId="ADAL" clId="{9E3A99F9-B4D5-4523-BD79-891CD155ECBB}" dt="2023-08-21T16:02:22.444" v="15961" actId="1076"/>
        <pc:sldMkLst>
          <pc:docMk/>
          <pc:sldMk cId="405855090" sldId="436"/>
        </pc:sldMkLst>
        <pc:spChg chg="mod">
          <ac:chgData name="Mehnert, Henning" userId="a33aedc4-de95-4146-92ab-16b76945c1f8" providerId="ADAL" clId="{9E3A99F9-B4D5-4523-BD79-891CD155ECBB}" dt="2023-08-21T16:02:22.444" v="15961" actId="1076"/>
          <ac:spMkLst>
            <pc:docMk/>
            <pc:sldMk cId="405855090" sldId="436"/>
            <ac:spMk id="9" creationId="{97AAD9BB-F16C-58D0-1BF1-4CC86BDED980}"/>
          </ac:spMkLst>
        </pc:spChg>
      </pc:sldChg>
      <pc:sldChg chg="modSp add mod">
        <pc:chgData name="Mehnert, Henning" userId="a33aedc4-de95-4146-92ab-16b76945c1f8" providerId="ADAL" clId="{9E3A99F9-B4D5-4523-BD79-891CD155ECBB}" dt="2023-08-21T16:02:32.310" v="15963" actId="1076"/>
        <pc:sldMkLst>
          <pc:docMk/>
          <pc:sldMk cId="735289899" sldId="437"/>
        </pc:sldMkLst>
        <pc:spChg chg="mod">
          <ac:chgData name="Mehnert, Henning" userId="a33aedc4-de95-4146-92ab-16b76945c1f8" providerId="ADAL" clId="{9E3A99F9-B4D5-4523-BD79-891CD155ECBB}" dt="2023-08-21T16:02:32.310" v="15963" actId="1076"/>
          <ac:spMkLst>
            <pc:docMk/>
            <pc:sldMk cId="735289899" sldId="437"/>
            <ac:spMk id="3" creationId="{466E85B1-935F-C1F0-4874-EB5B87B6063A}"/>
          </ac:spMkLst>
        </pc:spChg>
      </pc:sldChg>
      <pc:sldChg chg="delSp modSp add mod">
        <pc:chgData name="Mehnert, Henning" userId="a33aedc4-de95-4146-92ab-16b76945c1f8" providerId="ADAL" clId="{9E3A99F9-B4D5-4523-BD79-891CD155ECBB}" dt="2023-08-21T16:03:19.909" v="15972" actId="1076"/>
        <pc:sldMkLst>
          <pc:docMk/>
          <pc:sldMk cId="1830721076" sldId="438"/>
        </pc:sldMkLst>
        <pc:spChg chg="del">
          <ac:chgData name="Mehnert, Henning" userId="a33aedc4-de95-4146-92ab-16b76945c1f8" providerId="ADAL" clId="{9E3A99F9-B4D5-4523-BD79-891CD155ECBB}" dt="2023-08-21T16:03:03.859" v="15967" actId="478"/>
          <ac:spMkLst>
            <pc:docMk/>
            <pc:sldMk cId="1830721076" sldId="438"/>
            <ac:spMk id="2" creationId="{9D7CC49C-77FC-2E6F-1200-898D11FA6C42}"/>
          </ac:spMkLst>
        </pc:spChg>
        <pc:spChg chg="del">
          <ac:chgData name="Mehnert, Henning" userId="a33aedc4-de95-4146-92ab-16b76945c1f8" providerId="ADAL" clId="{9E3A99F9-B4D5-4523-BD79-891CD155ECBB}" dt="2023-08-21T16:02:59.896" v="15965" actId="478"/>
          <ac:spMkLst>
            <pc:docMk/>
            <pc:sldMk cId="1830721076" sldId="438"/>
            <ac:spMk id="3" creationId="{466E85B1-935F-C1F0-4874-EB5B87B6063A}"/>
          </ac:spMkLst>
        </pc:spChg>
        <pc:spChg chg="mod">
          <ac:chgData name="Mehnert, Henning" userId="a33aedc4-de95-4146-92ab-16b76945c1f8" providerId="ADAL" clId="{9E3A99F9-B4D5-4523-BD79-891CD155ECBB}" dt="2023-08-21T16:03:19.909" v="15972" actId="1076"/>
          <ac:spMkLst>
            <pc:docMk/>
            <pc:sldMk cId="1830721076" sldId="438"/>
            <ac:spMk id="4" creationId="{B740CDC0-4B42-6CB3-1999-B979615D7295}"/>
          </ac:spMkLst>
        </pc:spChg>
        <pc:spChg chg="del">
          <ac:chgData name="Mehnert, Henning" userId="a33aedc4-de95-4146-92ab-16b76945c1f8" providerId="ADAL" clId="{9E3A99F9-B4D5-4523-BD79-891CD155ECBB}" dt="2023-08-21T16:03:01.658" v="15966" actId="478"/>
          <ac:spMkLst>
            <pc:docMk/>
            <pc:sldMk cId="1830721076" sldId="438"/>
            <ac:spMk id="9" creationId="{97AAD9BB-F16C-58D0-1BF1-4CC86BDED980}"/>
          </ac:spMkLst>
        </pc:spChg>
        <pc:grpChg chg="mod">
          <ac:chgData name="Mehnert, Henning" userId="a33aedc4-de95-4146-92ab-16b76945c1f8" providerId="ADAL" clId="{9E3A99F9-B4D5-4523-BD79-891CD155ECBB}" dt="2023-08-21T16:03:13.013" v="15971" actId="1076"/>
          <ac:grpSpMkLst>
            <pc:docMk/>
            <pc:sldMk cId="1830721076" sldId="438"/>
            <ac:grpSpMk id="25" creationId="{D10F3D66-0109-4903-90B9-66D0E288F721}"/>
          </ac:grpSpMkLst>
        </pc:grpChg>
      </pc:sldChg>
      <pc:sldChg chg="addSp delSp modSp add mod">
        <pc:chgData name="Mehnert, Henning" userId="a33aedc4-de95-4146-92ab-16b76945c1f8" providerId="ADAL" clId="{9E3A99F9-B4D5-4523-BD79-891CD155ECBB}" dt="2023-08-21T16:04:08.532" v="15981" actId="1076"/>
        <pc:sldMkLst>
          <pc:docMk/>
          <pc:sldMk cId="1661598585" sldId="439"/>
        </pc:sldMkLst>
        <pc:spChg chg="add mod">
          <ac:chgData name="Mehnert, Henning" userId="a33aedc4-de95-4146-92ab-16b76945c1f8" providerId="ADAL" clId="{9E3A99F9-B4D5-4523-BD79-891CD155ECBB}" dt="2023-08-21T16:04:02.795" v="15978" actId="1076"/>
          <ac:spMkLst>
            <pc:docMk/>
            <pc:sldMk cId="1661598585" sldId="439"/>
            <ac:spMk id="2" creationId="{35332F5A-3B31-F7C3-6C8B-8DE8BE234610}"/>
          </ac:spMkLst>
        </pc:spChg>
        <pc:spChg chg="del">
          <ac:chgData name="Mehnert, Henning" userId="a33aedc4-de95-4146-92ab-16b76945c1f8" providerId="ADAL" clId="{9E3A99F9-B4D5-4523-BD79-891CD155ECBB}" dt="2023-08-21T16:04:06.023" v="15980" actId="478"/>
          <ac:spMkLst>
            <pc:docMk/>
            <pc:sldMk cId="1661598585" sldId="439"/>
            <ac:spMk id="4" creationId="{B740CDC0-4B42-6CB3-1999-B979615D7295}"/>
          </ac:spMkLst>
        </pc:spChg>
        <pc:spChg chg="del">
          <ac:chgData name="Mehnert, Henning" userId="a33aedc4-de95-4146-92ab-16b76945c1f8" providerId="ADAL" clId="{9E3A99F9-B4D5-4523-BD79-891CD155ECBB}" dt="2023-08-21T16:04:00.486" v="15977" actId="478"/>
          <ac:spMkLst>
            <pc:docMk/>
            <pc:sldMk cId="1661598585" sldId="439"/>
            <ac:spMk id="5" creationId="{53A69823-E7AB-94FF-D343-7B7718A70C1E}"/>
          </ac:spMkLst>
        </pc:spChg>
        <pc:spChg chg="del">
          <ac:chgData name="Mehnert, Henning" userId="a33aedc4-de95-4146-92ab-16b76945c1f8" providerId="ADAL" clId="{9E3A99F9-B4D5-4523-BD79-891CD155ECBB}" dt="2023-08-21T16:04:04.878" v="15979" actId="478"/>
          <ac:spMkLst>
            <pc:docMk/>
            <pc:sldMk cId="1661598585" sldId="439"/>
            <ac:spMk id="8" creationId="{0FAF91B4-938D-8374-21F9-30C721E87380}"/>
          </ac:spMkLst>
        </pc:spChg>
        <pc:picChg chg="add mod">
          <ac:chgData name="Mehnert, Henning" userId="a33aedc4-de95-4146-92ab-16b76945c1f8" providerId="ADAL" clId="{9E3A99F9-B4D5-4523-BD79-891CD155ECBB}" dt="2023-08-21T16:04:08.532" v="15981" actId="1076"/>
          <ac:picMkLst>
            <pc:docMk/>
            <pc:sldMk cId="1661598585" sldId="439"/>
            <ac:picMk id="3" creationId="{1D6327DC-D4AC-747D-88B0-3A479B5E87B3}"/>
          </ac:picMkLst>
        </pc:picChg>
      </pc:sldChg>
      <pc:sldChg chg="addSp delSp modSp add mod modClrScheme chgLayout">
        <pc:chgData name="Mehnert, Henning" userId="a33aedc4-de95-4146-92ab-16b76945c1f8" providerId="ADAL" clId="{9E3A99F9-B4D5-4523-BD79-891CD155ECBB}" dt="2023-08-21T16:40:39.193" v="16045" actId="478"/>
        <pc:sldMkLst>
          <pc:docMk/>
          <pc:sldMk cId="1952084062" sldId="440"/>
        </pc:sldMkLst>
        <pc:spChg chg="add del mod">
          <ac:chgData name="Mehnert, Henning" userId="a33aedc4-de95-4146-92ab-16b76945c1f8" providerId="ADAL" clId="{9E3A99F9-B4D5-4523-BD79-891CD155ECBB}" dt="2023-08-21T16:40:18.639" v="16041" actId="931"/>
          <ac:spMkLst>
            <pc:docMk/>
            <pc:sldMk cId="1952084062" sldId="440"/>
            <ac:spMk id="3" creationId="{9B2A1BF9-953B-547B-9414-810AE31B7C93}"/>
          </ac:spMkLst>
        </pc:spChg>
        <pc:spChg chg="del">
          <ac:chgData name="Mehnert, Henning" userId="a33aedc4-de95-4146-92ab-16b76945c1f8" providerId="ADAL" clId="{9E3A99F9-B4D5-4523-BD79-891CD155ECBB}" dt="2023-08-21T16:33:48.098" v="15983" actId="478"/>
          <ac:spMkLst>
            <pc:docMk/>
            <pc:sldMk cId="1952084062" sldId="440"/>
            <ac:spMk id="4" creationId="{7823E305-6365-4345-8BD1-4A31C61D96CB}"/>
          </ac:spMkLst>
        </pc:spChg>
        <pc:spChg chg="del">
          <ac:chgData name="Mehnert, Henning" userId="a33aedc4-de95-4146-92ab-16b76945c1f8" providerId="ADAL" clId="{9E3A99F9-B4D5-4523-BD79-891CD155ECBB}" dt="2023-08-21T16:33:50.191" v="15984" actId="478"/>
          <ac:spMkLst>
            <pc:docMk/>
            <pc:sldMk cId="1952084062" sldId="440"/>
            <ac:spMk id="5" creationId="{0B37A3FF-ED32-4C4A-A21F-848A3BF6F896}"/>
          </ac:spMkLst>
        </pc:spChg>
        <pc:spChg chg="mod ord modVis">
          <ac:chgData name="Mehnert, Henning" userId="a33aedc4-de95-4146-92ab-16b76945c1f8" providerId="ADAL" clId="{9E3A99F9-B4D5-4523-BD79-891CD155ECBB}" dt="2023-08-21T16:40:33.857" v="16044" actId="26606"/>
          <ac:spMkLst>
            <pc:docMk/>
            <pc:sldMk cId="1952084062" sldId="440"/>
            <ac:spMk id="6" creationId="{36E60F23-FB58-4EF8-82FD-E86CED25FDD4}"/>
          </ac:spMkLst>
        </pc:spChg>
        <pc:spChg chg="add del mod">
          <ac:chgData name="Mehnert, Henning" userId="a33aedc4-de95-4146-92ab-16b76945c1f8" providerId="ADAL" clId="{9E3A99F9-B4D5-4523-BD79-891CD155ECBB}" dt="2023-08-21T16:40:28.529" v="16043" actId="478"/>
          <ac:spMkLst>
            <pc:docMk/>
            <pc:sldMk cId="1952084062" sldId="440"/>
            <ac:spMk id="8" creationId="{79EF38A1-9168-34CC-DAF7-A383DAD6768A}"/>
          </ac:spMkLst>
        </pc:spChg>
        <pc:spChg chg="mod">
          <ac:chgData name="Mehnert, Henning" userId="a33aedc4-de95-4146-92ab-16b76945c1f8" providerId="ADAL" clId="{9E3A99F9-B4D5-4523-BD79-891CD155ECBB}" dt="2023-08-21T16:40:33.857" v="16044" actId="26606"/>
          <ac:spMkLst>
            <pc:docMk/>
            <pc:sldMk cId="1952084062" sldId="440"/>
            <ac:spMk id="22" creationId="{F8FAEED9-1ECD-45F9-87A0-9394BAEABB79}"/>
          </ac:spMkLst>
        </pc:spChg>
        <pc:spChg chg="del mod">
          <ac:chgData name="Mehnert, Henning" userId="a33aedc4-de95-4146-92ab-16b76945c1f8" providerId="ADAL" clId="{9E3A99F9-B4D5-4523-BD79-891CD155ECBB}" dt="2023-08-21T16:33:57.119" v="15986" actId="478"/>
          <ac:spMkLst>
            <pc:docMk/>
            <pc:sldMk cId="1952084062" sldId="440"/>
            <ac:spMk id="23" creationId="{8E5E4638-9BCB-4C2E-914F-CC868E2020D5}"/>
          </ac:spMkLst>
        </pc:spChg>
        <pc:spChg chg="add del mod">
          <ac:chgData name="Mehnert, Henning" userId="a33aedc4-de95-4146-92ab-16b76945c1f8" providerId="ADAL" clId="{9E3A99F9-B4D5-4523-BD79-891CD155ECBB}" dt="2023-08-21T16:40:39.193" v="16045" actId="478"/>
          <ac:spMkLst>
            <pc:docMk/>
            <pc:sldMk cId="1952084062" sldId="440"/>
            <ac:spMk id="24" creationId="{CB23C049-B627-83DF-99BB-F6342812F2CA}"/>
          </ac:spMkLst>
        </pc:spChg>
        <pc:picChg chg="add mod">
          <ac:chgData name="Mehnert, Henning" userId="a33aedc4-de95-4146-92ab-16b76945c1f8" providerId="ADAL" clId="{9E3A99F9-B4D5-4523-BD79-891CD155ECBB}" dt="2023-08-21T16:40:33.857" v="16044" actId="26606"/>
          <ac:picMkLst>
            <pc:docMk/>
            <pc:sldMk cId="1952084062" sldId="440"/>
            <ac:picMk id="10" creationId="{24C799C2-FF0B-C478-BDA6-3F566B58797F}"/>
          </ac:picMkLst>
        </pc:picChg>
        <pc:picChg chg="del">
          <ac:chgData name="Mehnert, Henning" userId="a33aedc4-de95-4146-92ab-16b76945c1f8" providerId="ADAL" clId="{9E3A99F9-B4D5-4523-BD79-891CD155ECBB}" dt="2023-08-21T16:40:07.455" v="16039" actId="478"/>
          <ac:picMkLst>
            <pc:docMk/>
            <pc:sldMk cId="1952084062" sldId="440"/>
            <ac:picMk id="27" creationId="{9E660784-34E2-4CDA-926A-DDD6AAF35046}"/>
          </ac:picMkLst>
        </pc:picChg>
        <pc:picChg chg="del">
          <ac:chgData name="Mehnert, Henning" userId="a33aedc4-de95-4146-92ab-16b76945c1f8" providerId="ADAL" clId="{9E3A99F9-B4D5-4523-BD79-891CD155ECBB}" dt="2023-08-21T16:40:08.712" v="16040" actId="478"/>
          <ac:picMkLst>
            <pc:docMk/>
            <pc:sldMk cId="1952084062" sldId="440"/>
            <ac:picMk id="33" creationId="{48106962-23C6-4DFE-BB3A-E5FFF03F38CE}"/>
          </ac:picMkLst>
        </pc:picChg>
      </pc:sldChg>
      <pc:sldChg chg="add">
        <pc:chgData name="Mehnert, Henning" userId="a33aedc4-de95-4146-92ab-16b76945c1f8" providerId="ADAL" clId="{9E3A99F9-B4D5-4523-BD79-891CD155ECBB}" dt="2023-08-21T16:49:28.093" v="16046"/>
        <pc:sldMkLst>
          <pc:docMk/>
          <pc:sldMk cId="1787623853" sldId="441"/>
        </pc:sldMkLst>
      </pc:sldChg>
      <pc:sldChg chg="addSp delSp modSp add mod">
        <pc:chgData name="Mehnert, Henning" userId="a33aedc4-de95-4146-92ab-16b76945c1f8" providerId="ADAL" clId="{9E3A99F9-B4D5-4523-BD79-891CD155ECBB}" dt="2023-08-21T17:02:35.066" v="16461" actId="1076"/>
        <pc:sldMkLst>
          <pc:docMk/>
          <pc:sldMk cId="3824732456" sldId="442"/>
        </pc:sldMkLst>
        <pc:spChg chg="mod">
          <ac:chgData name="Mehnert, Henning" userId="a33aedc4-de95-4146-92ab-16b76945c1f8" providerId="ADAL" clId="{9E3A99F9-B4D5-4523-BD79-891CD155ECBB}" dt="2023-08-21T16:52:40.666" v="16076" actId="20577"/>
          <ac:spMkLst>
            <pc:docMk/>
            <pc:sldMk cId="3824732456" sldId="442"/>
            <ac:spMk id="7" creationId="{4B18D636-CC10-4B1E-AA38-419DCCF2D9C9}"/>
          </ac:spMkLst>
        </pc:spChg>
        <pc:spChg chg="mod">
          <ac:chgData name="Mehnert, Henning" userId="a33aedc4-de95-4146-92ab-16b76945c1f8" providerId="ADAL" clId="{9E3A99F9-B4D5-4523-BD79-891CD155ECBB}" dt="2023-08-21T17:02:14.333" v="16456" actId="255"/>
          <ac:spMkLst>
            <pc:docMk/>
            <pc:sldMk cId="3824732456" sldId="442"/>
            <ac:spMk id="10" creationId="{1DB251F7-EBE7-46AC-A920-FFE2C5AF68EA}"/>
          </ac:spMkLst>
        </pc:spChg>
        <pc:spChg chg="del">
          <ac:chgData name="Mehnert, Henning" userId="a33aedc4-de95-4146-92ab-16b76945c1f8" providerId="ADAL" clId="{9E3A99F9-B4D5-4523-BD79-891CD155ECBB}" dt="2023-08-21T16:52:47.108" v="16077" actId="478"/>
          <ac:spMkLst>
            <pc:docMk/>
            <pc:sldMk cId="3824732456" sldId="442"/>
            <ac:spMk id="11" creationId="{5EE5DC55-EE46-D698-C6B8-1A72F97C2AFF}"/>
          </ac:spMkLst>
        </pc:spChg>
        <pc:picChg chg="del">
          <ac:chgData name="Mehnert, Henning" userId="a33aedc4-de95-4146-92ab-16b76945c1f8" providerId="ADAL" clId="{9E3A99F9-B4D5-4523-BD79-891CD155ECBB}" dt="2023-08-21T16:52:29.447" v="16048" actId="478"/>
          <ac:picMkLst>
            <pc:docMk/>
            <pc:sldMk cId="3824732456" sldId="442"/>
            <ac:picMk id="2" creationId="{7572B8ED-A677-E78C-B79B-9B43A982AF02}"/>
          </ac:picMkLst>
        </pc:picChg>
        <pc:picChg chg="add mod">
          <ac:chgData name="Mehnert, Henning" userId="a33aedc4-de95-4146-92ab-16b76945c1f8" providerId="ADAL" clId="{9E3A99F9-B4D5-4523-BD79-891CD155ECBB}" dt="2023-08-21T17:02:35.066" v="16461" actId="1076"/>
          <ac:picMkLst>
            <pc:docMk/>
            <pc:sldMk cId="3824732456" sldId="442"/>
            <ac:picMk id="4" creationId="{1FF45846-555A-9B87-62F2-50BEC3041E94}"/>
          </ac:picMkLst>
        </pc:picChg>
        <pc:picChg chg="add del mod">
          <ac:chgData name="Mehnert, Henning" userId="a33aedc4-de95-4146-92ab-16b76945c1f8" providerId="ADAL" clId="{9E3A99F9-B4D5-4523-BD79-891CD155ECBB}" dt="2023-08-21T16:55:49.852" v="16324" actId="478"/>
          <ac:picMkLst>
            <pc:docMk/>
            <pc:sldMk cId="3824732456" sldId="442"/>
            <ac:picMk id="8" creationId="{3A9D87DF-6BBB-7411-087C-22CDE2DD60D4}"/>
          </ac:picMkLst>
        </pc:picChg>
        <pc:picChg chg="add mod">
          <ac:chgData name="Mehnert, Henning" userId="a33aedc4-de95-4146-92ab-16b76945c1f8" providerId="ADAL" clId="{9E3A99F9-B4D5-4523-BD79-891CD155ECBB}" dt="2023-08-21T17:02:32.463" v="16460" actId="1076"/>
          <ac:picMkLst>
            <pc:docMk/>
            <pc:sldMk cId="3824732456" sldId="442"/>
            <ac:picMk id="12" creationId="{A31AB73E-9986-6472-B1F8-2AB3B82B5772}"/>
          </ac:picMkLst>
        </pc:picChg>
      </pc:sldChg>
      <pc:sldChg chg="addSp delSp modSp add mod">
        <pc:chgData name="Mehnert, Henning" userId="a33aedc4-de95-4146-92ab-16b76945c1f8" providerId="ADAL" clId="{9E3A99F9-B4D5-4523-BD79-891CD155ECBB}" dt="2023-08-21T17:10:57.122" v="17038" actId="478"/>
        <pc:sldMkLst>
          <pc:docMk/>
          <pc:sldMk cId="2852610833" sldId="443"/>
        </pc:sldMkLst>
        <pc:spChg chg="add mod">
          <ac:chgData name="Mehnert, Henning" userId="a33aedc4-de95-4146-92ab-16b76945c1f8" providerId="ADAL" clId="{9E3A99F9-B4D5-4523-BD79-891CD155ECBB}" dt="2023-08-21T17:03:17.911" v="16606" actId="1038"/>
          <ac:spMkLst>
            <pc:docMk/>
            <pc:sldMk cId="2852610833" sldId="443"/>
            <ac:spMk id="3" creationId="{0C203B82-DFD7-CF66-671D-BAE7260CE4A6}"/>
          </ac:spMkLst>
        </pc:spChg>
        <pc:spChg chg="add mod">
          <ac:chgData name="Mehnert, Henning" userId="a33aedc4-de95-4146-92ab-16b76945c1f8" providerId="ADAL" clId="{9E3A99F9-B4D5-4523-BD79-891CD155ECBB}" dt="2023-08-21T17:03:17.911" v="16606" actId="1038"/>
          <ac:spMkLst>
            <pc:docMk/>
            <pc:sldMk cId="2852610833" sldId="443"/>
            <ac:spMk id="5" creationId="{9E9B7DB1-B653-57E6-3C0B-B2AC91339706}"/>
          </ac:spMkLst>
        </pc:spChg>
        <pc:spChg chg="add del mod">
          <ac:chgData name="Mehnert, Henning" userId="a33aedc4-de95-4146-92ab-16b76945c1f8" providerId="ADAL" clId="{9E3A99F9-B4D5-4523-BD79-891CD155ECBB}" dt="2023-08-21T17:10:57.122" v="17038" actId="478"/>
          <ac:spMkLst>
            <pc:docMk/>
            <pc:sldMk cId="2852610833" sldId="443"/>
            <ac:spMk id="8" creationId="{93CC6EF2-E2CE-C265-A254-5BA950844715}"/>
          </ac:spMkLst>
        </pc:spChg>
        <pc:spChg chg="mod">
          <ac:chgData name="Mehnert, Henning" userId="a33aedc4-de95-4146-92ab-16b76945c1f8" providerId="ADAL" clId="{9E3A99F9-B4D5-4523-BD79-891CD155ECBB}" dt="2023-08-21T17:08:44.963" v="17036" actId="20577"/>
          <ac:spMkLst>
            <pc:docMk/>
            <pc:sldMk cId="2852610833" sldId="443"/>
            <ac:spMk id="10" creationId="{1DB251F7-EBE7-46AC-A920-FFE2C5AF68EA}"/>
          </ac:spMkLst>
        </pc:spChg>
        <pc:picChg chg="add mod">
          <ac:chgData name="Mehnert, Henning" userId="a33aedc4-de95-4146-92ab-16b76945c1f8" providerId="ADAL" clId="{9E3A99F9-B4D5-4523-BD79-891CD155ECBB}" dt="2023-08-21T17:03:03.526" v="16556" actId="1038"/>
          <ac:picMkLst>
            <pc:docMk/>
            <pc:sldMk cId="2852610833" sldId="443"/>
            <ac:picMk id="2" creationId="{F1272E0B-80E2-1B87-A535-10D9228455A3}"/>
          </ac:picMkLst>
        </pc:picChg>
        <pc:picChg chg="del">
          <ac:chgData name="Mehnert, Henning" userId="a33aedc4-de95-4146-92ab-16b76945c1f8" providerId="ADAL" clId="{9E3A99F9-B4D5-4523-BD79-891CD155ECBB}" dt="2023-08-21T16:58:34.115" v="16335" actId="478"/>
          <ac:picMkLst>
            <pc:docMk/>
            <pc:sldMk cId="2852610833" sldId="443"/>
            <ac:picMk id="4" creationId="{1FF45846-555A-9B87-62F2-50BEC3041E94}"/>
          </ac:picMkLst>
        </pc:picChg>
        <pc:picChg chg="del">
          <ac:chgData name="Mehnert, Henning" userId="a33aedc4-de95-4146-92ab-16b76945c1f8" providerId="ADAL" clId="{9E3A99F9-B4D5-4523-BD79-891CD155ECBB}" dt="2023-08-21T16:58:33.394" v="16334" actId="478"/>
          <ac:picMkLst>
            <pc:docMk/>
            <pc:sldMk cId="2852610833" sldId="443"/>
            <ac:picMk id="12" creationId="{A31AB73E-9986-6472-B1F8-2AB3B82B5772}"/>
          </ac:picMkLst>
        </pc:picChg>
      </pc:sldChg>
      <pc:sldChg chg="addSp delSp modSp add mod">
        <pc:chgData name="Mehnert, Henning" userId="a33aedc4-de95-4146-92ab-16b76945c1f8" providerId="ADAL" clId="{9E3A99F9-B4D5-4523-BD79-891CD155ECBB}" dt="2023-08-21T19:06:41.034" v="17733" actId="20577"/>
        <pc:sldMkLst>
          <pc:docMk/>
          <pc:sldMk cId="979701167" sldId="444"/>
        </pc:sldMkLst>
        <pc:spChg chg="del">
          <ac:chgData name="Mehnert, Henning" userId="a33aedc4-de95-4146-92ab-16b76945c1f8" providerId="ADAL" clId="{9E3A99F9-B4D5-4523-BD79-891CD155ECBB}" dt="2023-08-21T17:11:09.637" v="17043" actId="478"/>
          <ac:spMkLst>
            <pc:docMk/>
            <pc:sldMk cId="979701167" sldId="444"/>
            <ac:spMk id="3" creationId="{0C203B82-DFD7-CF66-671D-BAE7260CE4A6}"/>
          </ac:spMkLst>
        </pc:spChg>
        <pc:spChg chg="del mod">
          <ac:chgData name="Mehnert, Henning" userId="a33aedc4-de95-4146-92ab-16b76945c1f8" providerId="ADAL" clId="{9E3A99F9-B4D5-4523-BD79-891CD155ECBB}" dt="2023-08-21T17:11:07.540" v="17042" actId="478"/>
          <ac:spMkLst>
            <pc:docMk/>
            <pc:sldMk cId="979701167" sldId="444"/>
            <ac:spMk id="5" creationId="{9E9B7DB1-B653-57E6-3C0B-B2AC91339706}"/>
          </ac:spMkLst>
        </pc:spChg>
        <pc:spChg chg="add mod">
          <ac:chgData name="Mehnert, Henning" userId="a33aedc4-de95-4146-92ab-16b76945c1f8" providerId="ADAL" clId="{9E3A99F9-B4D5-4523-BD79-891CD155ECBB}" dt="2023-08-21T19:03:41.379" v="17556" actId="1076"/>
          <ac:spMkLst>
            <pc:docMk/>
            <pc:sldMk cId="979701167" sldId="444"/>
            <ac:spMk id="9" creationId="{ACC45485-648F-4EDE-B543-8D2B5EAA3B85}"/>
          </ac:spMkLst>
        </pc:spChg>
        <pc:spChg chg="mod">
          <ac:chgData name="Mehnert, Henning" userId="a33aedc4-de95-4146-92ab-16b76945c1f8" providerId="ADAL" clId="{9E3A99F9-B4D5-4523-BD79-891CD155ECBB}" dt="2023-08-21T19:02:59.018" v="17531" actId="20577"/>
          <ac:spMkLst>
            <pc:docMk/>
            <pc:sldMk cId="979701167" sldId="444"/>
            <ac:spMk id="10" creationId="{1DB251F7-EBE7-46AC-A920-FFE2C5AF68EA}"/>
          </ac:spMkLst>
        </pc:spChg>
        <pc:spChg chg="add mod">
          <ac:chgData name="Mehnert, Henning" userId="a33aedc4-de95-4146-92ab-16b76945c1f8" providerId="ADAL" clId="{9E3A99F9-B4D5-4523-BD79-891CD155ECBB}" dt="2023-08-21T19:03:24.301" v="17543" actId="1076"/>
          <ac:spMkLst>
            <pc:docMk/>
            <pc:sldMk cId="979701167" sldId="444"/>
            <ac:spMk id="11" creationId="{6DEDF7A3-A236-0435-1E8B-CEB71AF841C5}"/>
          </ac:spMkLst>
        </pc:spChg>
        <pc:spChg chg="add mod">
          <ac:chgData name="Mehnert, Henning" userId="a33aedc4-de95-4146-92ab-16b76945c1f8" providerId="ADAL" clId="{9E3A99F9-B4D5-4523-BD79-891CD155ECBB}" dt="2023-08-21T19:03:59.941" v="17615" actId="14100"/>
          <ac:spMkLst>
            <pc:docMk/>
            <pc:sldMk cId="979701167" sldId="444"/>
            <ac:spMk id="12" creationId="{61143AB8-E6FC-71E8-8B96-3E12637CFB94}"/>
          </ac:spMkLst>
        </pc:spChg>
        <pc:spChg chg="add mod">
          <ac:chgData name="Mehnert, Henning" userId="a33aedc4-de95-4146-92ab-16b76945c1f8" providerId="ADAL" clId="{9E3A99F9-B4D5-4523-BD79-891CD155ECBB}" dt="2023-08-21T19:04:18.376" v="17627" actId="20577"/>
          <ac:spMkLst>
            <pc:docMk/>
            <pc:sldMk cId="979701167" sldId="444"/>
            <ac:spMk id="13" creationId="{67904FC3-F4BF-6ED0-0A29-05E936DE3F4C}"/>
          </ac:spMkLst>
        </pc:spChg>
        <pc:spChg chg="add mod">
          <ac:chgData name="Mehnert, Henning" userId="a33aedc4-de95-4146-92ab-16b76945c1f8" providerId="ADAL" clId="{9E3A99F9-B4D5-4523-BD79-891CD155ECBB}" dt="2023-08-21T19:05:27.029" v="17643" actId="14100"/>
          <ac:spMkLst>
            <pc:docMk/>
            <pc:sldMk cId="979701167" sldId="444"/>
            <ac:spMk id="21" creationId="{6AA50DE8-5C17-0FE2-238B-1B14FF027EBA}"/>
          </ac:spMkLst>
        </pc:spChg>
        <pc:spChg chg="add mod">
          <ac:chgData name="Mehnert, Henning" userId="a33aedc4-de95-4146-92ab-16b76945c1f8" providerId="ADAL" clId="{9E3A99F9-B4D5-4523-BD79-891CD155ECBB}" dt="2023-08-21T19:06:17.693" v="17715" actId="1076"/>
          <ac:spMkLst>
            <pc:docMk/>
            <pc:sldMk cId="979701167" sldId="444"/>
            <ac:spMk id="23" creationId="{A3016273-C553-A388-298A-B2D8D5E6440C}"/>
          </ac:spMkLst>
        </pc:spChg>
        <pc:spChg chg="add mod">
          <ac:chgData name="Mehnert, Henning" userId="a33aedc4-de95-4146-92ab-16b76945c1f8" providerId="ADAL" clId="{9E3A99F9-B4D5-4523-BD79-891CD155ECBB}" dt="2023-08-21T19:06:27.487" v="17731" actId="20577"/>
          <ac:spMkLst>
            <pc:docMk/>
            <pc:sldMk cId="979701167" sldId="444"/>
            <ac:spMk id="24" creationId="{76D8E7B3-1ADE-235F-569B-8211CA50AD6D}"/>
          </ac:spMkLst>
        </pc:spChg>
        <pc:spChg chg="add mod">
          <ac:chgData name="Mehnert, Henning" userId="a33aedc4-de95-4146-92ab-16b76945c1f8" providerId="ADAL" clId="{9E3A99F9-B4D5-4523-BD79-891CD155ECBB}" dt="2023-08-21T19:06:17.693" v="17715" actId="1076"/>
          <ac:spMkLst>
            <pc:docMk/>
            <pc:sldMk cId="979701167" sldId="444"/>
            <ac:spMk id="28" creationId="{8047900B-8248-F344-4445-A68A1781560B}"/>
          </ac:spMkLst>
        </pc:spChg>
        <pc:spChg chg="add mod">
          <ac:chgData name="Mehnert, Henning" userId="a33aedc4-de95-4146-92ab-16b76945c1f8" providerId="ADAL" clId="{9E3A99F9-B4D5-4523-BD79-891CD155ECBB}" dt="2023-08-21T19:06:41.034" v="17733" actId="20577"/>
          <ac:spMkLst>
            <pc:docMk/>
            <pc:sldMk cId="979701167" sldId="444"/>
            <ac:spMk id="29" creationId="{10E99B85-5A42-C269-20C1-C43721D0FB07}"/>
          </ac:spMkLst>
        </pc:spChg>
        <pc:spChg chg="add mod">
          <ac:chgData name="Mehnert, Henning" userId="a33aedc4-de95-4146-92ab-16b76945c1f8" providerId="ADAL" clId="{9E3A99F9-B4D5-4523-BD79-891CD155ECBB}" dt="2023-08-21T19:06:17.693" v="17715" actId="1076"/>
          <ac:spMkLst>
            <pc:docMk/>
            <pc:sldMk cId="979701167" sldId="444"/>
            <ac:spMk id="32" creationId="{A4D4D246-EB41-DF83-DB24-6A22847A9582}"/>
          </ac:spMkLst>
        </pc:spChg>
        <pc:picChg chg="del">
          <ac:chgData name="Mehnert, Henning" userId="a33aedc4-de95-4146-92ab-16b76945c1f8" providerId="ADAL" clId="{9E3A99F9-B4D5-4523-BD79-891CD155ECBB}" dt="2023-08-21T17:11:04.210" v="17040" actId="478"/>
          <ac:picMkLst>
            <pc:docMk/>
            <pc:sldMk cId="979701167" sldId="444"/>
            <ac:picMk id="2" creationId="{F1272E0B-80E2-1B87-A535-10D9228455A3}"/>
          </ac:picMkLst>
        </pc:picChg>
        <pc:picChg chg="add del mod">
          <ac:chgData name="Mehnert, Henning" userId="a33aedc4-de95-4146-92ab-16b76945c1f8" providerId="ADAL" clId="{9E3A99F9-B4D5-4523-BD79-891CD155ECBB}" dt="2023-08-21T19:02:26.415" v="17489" actId="478"/>
          <ac:picMkLst>
            <pc:docMk/>
            <pc:sldMk cId="979701167" sldId="444"/>
            <ac:picMk id="8" creationId="{D081C267-0760-ED3D-958E-9DDEA801DF15}"/>
          </ac:picMkLst>
        </pc:picChg>
        <pc:cxnChg chg="add">
          <ac:chgData name="Mehnert, Henning" userId="a33aedc4-de95-4146-92ab-16b76945c1f8" providerId="ADAL" clId="{9E3A99F9-B4D5-4523-BD79-891CD155ECBB}" dt="2023-08-21T19:04:35.382" v="17628" actId="11529"/>
          <ac:cxnSpMkLst>
            <pc:docMk/>
            <pc:sldMk cId="979701167" sldId="444"/>
            <ac:cxnSpMk id="15" creationId="{7DA90831-AE67-9C6F-A8F3-519F2AF8B91A}"/>
          </ac:cxnSpMkLst>
        </pc:cxnChg>
        <pc:cxnChg chg="add mod">
          <ac:chgData name="Mehnert, Henning" userId="a33aedc4-de95-4146-92ab-16b76945c1f8" providerId="ADAL" clId="{9E3A99F9-B4D5-4523-BD79-891CD155ECBB}" dt="2023-08-21T19:05:05.599" v="17635" actId="14100"/>
          <ac:cxnSpMkLst>
            <pc:docMk/>
            <pc:sldMk cId="979701167" sldId="444"/>
            <ac:cxnSpMk id="16" creationId="{B72F5770-A7FC-3FD0-3792-C35CFA218BEF}"/>
          </ac:cxnSpMkLst>
        </pc:cxnChg>
        <pc:cxnChg chg="add mod">
          <ac:chgData name="Mehnert, Henning" userId="a33aedc4-de95-4146-92ab-16b76945c1f8" providerId="ADAL" clId="{9E3A99F9-B4D5-4523-BD79-891CD155ECBB}" dt="2023-08-21T19:06:17.693" v="17715" actId="1076"/>
          <ac:cxnSpMkLst>
            <pc:docMk/>
            <pc:sldMk cId="979701167" sldId="444"/>
            <ac:cxnSpMk id="30" creationId="{96355E44-62B6-B566-0E03-A8A50189AF6B}"/>
          </ac:cxnSpMkLst>
        </pc:cxnChg>
        <pc:cxnChg chg="add mod">
          <ac:chgData name="Mehnert, Henning" userId="a33aedc4-de95-4146-92ab-16b76945c1f8" providerId="ADAL" clId="{9E3A99F9-B4D5-4523-BD79-891CD155ECBB}" dt="2023-08-21T19:06:17.693" v="17715" actId="1076"/>
          <ac:cxnSpMkLst>
            <pc:docMk/>
            <pc:sldMk cId="979701167" sldId="444"/>
            <ac:cxnSpMk id="31" creationId="{7FD2281D-918E-8E22-6037-E6338E3F16AC}"/>
          </ac:cxnSpMkLst>
        </pc:cxnChg>
      </pc:sldChg>
      <pc:sldChg chg="delSp add mod">
        <pc:chgData name="Mehnert, Henning" userId="a33aedc4-de95-4146-92ab-16b76945c1f8" providerId="ADAL" clId="{9E3A99F9-B4D5-4523-BD79-891CD155ECBB}" dt="2023-08-22T14:31:34.437" v="17748" actId="478"/>
        <pc:sldMkLst>
          <pc:docMk/>
          <pc:sldMk cId="2440195635" sldId="445"/>
        </pc:sldMkLst>
        <pc:spChg chg="del">
          <ac:chgData name="Mehnert, Henning" userId="a33aedc4-de95-4146-92ab-16b76945c1f8" providerId="ADAL" clId="{9E3A99F9-B4D5-4523-BD79-891CD155ECBB}" dt="2023-08-22T14:31:34.437" v="17748" actId="478"/>
          <ac:spMkLst>
            <pc:docMk/>
            <pc:sldMk cId="2440195635" sldId="445"/>
            <ac:spMk id="2" creationId="{9D7CC49C-77FC-2E6F-1200-898D11FA6C42}"/>
          </ac:spMkLst>
        </pc:spChg>
        <pc:spChg chg="del">
          <ac:chgData name="Mehnert, Henning" userId="a33aedc4-de95-4146-92ab-16b76945c1f8" providerId="ADAL" clId="{9E3A99F9-B4D5-4523-BD79-891CD155ECBB}" dt="2023-08-22T14:31:32.387" v="17746" actId="478"/>
          <ac:spMkLst>
            <pc:docMk/>
            <pc:sldMk cId="2440195635" sldId="445"/>
            <ac:spMk id="3" creationId="{466E85B1-935F-C1F0-4874-EB5B87B6063A}"/>
          </ac:spMkLst>
        </pc:spChg>
        <pc:spChg chg="del">
          <ac:chgData name="Mehnert, Henning" userId="a33aedc4-de95-4146-92ab-16b76945c1f8" providerId="ADAL" clId="{9E3A99F9-B4D5-4523-BD79-891CD155ECBB}" dt="2023-08-22T14:31:33.320" v="17747" actId="478"/>
          <ac:spMkLst>
            <pc:docMk/>
            <pc:sldMk cId="2440195635" sldId="445"/>
            <ac:spMk id="9" creationId="{97AAD9BB-F16C-58D0-1BF1-4CC86BDED980}"/>
          </ac:spMkLst>
        </pc:spChg>
      </pc:sldChg>
      <pc:sldChg chg="modSp add mod">
        <pc:chgData name="Mehnert, Henning" userId="a33aedc4-de95-4146-92ab-16b76945c1f8" providerId="ADAL" clId="{9E3A99F9-B4D5-4523-BD79-891CD155ECBB}" dt="2023-08-26T11:47:56.507" v="17814" actId="20577"/>
        <pc:sldMkLst>
          <pc:docMk/>
          <pc:sldMk cId="2552636077" sldId="446"/>
        </pc:sldMkLst>
        <pc:spChg chg="mod">
          <ac:chgData name="Mehnert, Henning" userId="a33aedc4-de95-4146-92ab-16b76945c1f8" providerId="ADAL" clId="{9E3A99F9-B4D5-4523-BD79-891CD155ECBB}" dt="2023-08-26T11:47:56.507" v="17814" actId="20577"/>
          <ac:spMkLst>
            <pc:docMk/>
            <pc:sldMk cId="2552636077" sldId="446"/>
            <ac:spMk id="16" creationId="{4BDCF583-1D5D-4235-97C2-39272B80A0B1}"/>
          </ac:spMkLst>
        </pc:spChg>
      </pc:sldChg>
      <pc:sldChg chg="addSp delSp modSp add mod">
        <pc:chgData name="Mehnert, Henning" userId="a33aedc4-de95-4146-92ab-16b76945c1f8" providerId="ADAL" clId="{9E3A99F9-B4D5-4523-BD79-891CD155ECBB}" dt="2023-08-26T12:06:32.989" v="18878" actId="1076"/>
        <pc:sldMkLst>
          <pc:docMk/>
          <pc:sldMk cId="114028023" sldId="447"/>
        </pc:sldMkLst>
        <pc:spChg chg="del">
          <ac:chgData name="Mehnert, Henning" userId="a33aedc4-de95-4146-92ab-16b76945c1f8" providerId="ADAL" clId="{9E3A99F9-B4D5-4523-BD79-891CD155ECBB}" dt="2023-08-26T11:49:23.419" v="17857" actId="478"/>
          <ac:spMkLst>
            <pc:docMk/>
            <pc:sldMk cId="114028023" sldId="447"/>
            <ac:spMk id="4" creationId="{7472393A-9935-48E7-5824-EF5E65F47CB8}"/>
          </ac:spMkLst>
        </pc:spChg>
        <pc:spChg chg="mod">
          <ac:chgData name="Mehnert, Henning" userId="a33aedc4-de95-4146-92ab-16b76945c1f8" providerId="ADAL" clId="{9E3A99F9-B4D5-4523-BD79-891CD155ECBB}" dt="2023-08-26T11:48:26.066" v="17855" actId="20577"/>
          <ac:spMkLst>
            <pc:docMk/>
            <pc:sldMk cId="114028023" sldId="447"/>
            <ac:spMk id="7" creationId="{4B18D636-CC10-4B1E-AA38-419DCCF2D9C9}"/>
          </ac:spMkLst>
        </pc:spChg>
        <pc:spChg chg="mod">
          <ac:chgData name="Mehnert, Henning" userId="a33aedc4-de95-4146-92ab-16b76945c1f8" providerId="ADAL" clId="{9E3A99F9-B4D5-4523-BD79-891CD155ECBB}" dt="2023-08-26T12:06:25.004" v="18876" actId="20577"/>
          <ac:spMkLst>
            <pc:docMk/>
            <pc:sldMk cId="114028023" sldId="447"/>
            <ac:spMk id="10" creationId="{1DB251F7-EBE7-46AC-A920-FFE2C5AF68EA}"/>
          </ac:spMkLst>
        </pc:spChg>
        <pc:picChg chg="add mod">
          <ac:chgData name="Mehnert, Henning" userId="a33aedc4-de95-4146-92ab-16b76945c1f8" providerId="ADAL" clId="{9E3A99F9-B4D5-4523-BD79-891CD155ECBB}" dt="2023-08-26T12:06:32.989" v="18878" actId="1076"/>
          <ac:picMkLst>
            <pc:docMk/>
            <pc:sldMk cId="114028023" sldId="447"/>
            <ac:picMk id="3" creationId="{3F81426C-EFFB-23E0-555B-62A8A3088F16}"/>
          </ac:picMkLst>
        </pc:picChg>
        <pc:picChg chg="del">
          <ac:chgData name="Mehnert, Henning" userId="a33aedc4-de95-4146-92ab-16b76945c1f8" providerId="ADAL" clId="{9E3A99F9-B4D5-4523-BD79-891CD155ECBB}" dt="2023-08-26T11:49:21.297" v="17856" actId="478"/>
          <ac:picMkLst>
            <pc:docMk/>
            <pc:sldMk cId="114028023" sldId="447"/>
            <ac:picMk id="5" creationId="{687F13E2-BBFC-3AF3-C211-60B6AAB24B4E}"/>
          </ac:picMkLst>
        </pc:picChg>
      </pc:sldChg>
      <pc:sldChg chg="add del">
        <pc:chgData name="Mehnert, Henning" userId="a33aedc4-de95-4146-92ab-16b76945c1f8" providerId="ADAL" clId="{9E3A99F9-B4D5-4523-BD79-891CD155ECBB}" dt="2023-08-26T11:48:02.880" v="17816" actId="47"/>
        <pc:sldMkLst>
          <pc:docMk/>
          <pc:sldMk cId="3500388768" sldId="447"/>
        </pc:sldMkLst>
      </pc:sldChg>
      <pc:sldChg chg="addSp delSp modSp add mod">
        <pc:chgData name="Mehnert, Henning" userId="a33aedc4-de95-4146-92ab-16b76945c1f8" providerId="ADAL" clId="{9E3A99F9-B4D5-4523-BD79-891CD155ECBB}" dt="2023-08-26T12:00:44.687" v="18577" actId="1076"/>
        <pc:sldMkLst>
          <pc:docMk/>
          <pc:sldMk cId="3697117685" sldId="448"/>
        </pc:sldMkLst>
        <pc:spChg chg="mod">
          <ac:chgData name="Mehnert, Henning" userId="a33aedc4-de95-4146-92ab-16b76945c1f8" providerId="ADAL" clId="{9E3A99F9-B4D5-4523-BD79-891CD155ECBB}" dt="2023-08-26T12:00:32.572" v="18576" actId="20577"/>
          <ac:spMkLst>
            <pc:docMk/>
            <pc:sldMk cId="3697117685" sldId="448"/>
            <ac:spMk id="10" creationId="{1DB251F7-EBE7-46AC-A920-FFE2C5AF68EA}"/>
          </ac:spMkLst>
        </pc:spChg>
        <pc:graphicFrameChg chg="add del">
          <ac:chgData name="Mehnert, Henning" userId="a33aedc4-de95-4146-92ab-16b76945c1f8" providerId="ADAL" clId="{9E3A99F9-B4D5-4523-BD79-891CD155ECBB}" dt="2023-08-26T11:58:09.942" v="18346" actId="3680"/>
          <ac:graphicFrameMkLst>
            <pc:docMk/>
            <pc:sldMk cId="3697117685" sldId="448"/>
            <ac:graphicFrameMk id="2" creationId="{9F3223C0-FD3C-434C-41F0-AA2509242D3D}"/>
          </ac:graphicFrameMkLst>
        </pc:graphicFrameChg>
        <pc:graphicFrameChg chg="add mod modGraphic">
          <ac:chgData name="Mehnert, Henning" userId="a33aedc4-de95-4146-92ab-16b76945c1f8" providerId="ADAL" clId="{9E3A99F9-B4D5-4523-BD79-891CD155ECBB}" dt="2023-08-26T12:00:44.687" v="18577" actId="1076"/>
          <ac:graphicFrameMkLst>
            <pc:docMk/>
            <pc:sldMk cId="3697117685" sldId="448"/>
            <ac:graphicFrameMk id="4" creationId="{0D14C051-2EE4-338F-2AFB-9D3FF3E81146}"/>
          </ac:graphicFrameMkLst>
        </pc:graphicFrameChg>
        <pc:picChg chg="del">
          <ac:chgData name="Mehnert, Henning" userId="a33aedc4-de95-4146-92ab-16b76945c1f8" providerId="ADAL" clId="{9E3A99F9-B4D5-4523-BD79-891CD155ECBB}" dt="2023-08-26T11:55:33.828" v="18342" actId="478"/>
          <ac:picMkLst>
            <pc:docMk/>
            <pc:sldMk cId="3697117685" sldId="448"/>
            <ac:picMk id="3" creationId="{3F81426C-EFFB-23E0-555B-62A8A3088F16}"/>
          </ac:picMkLst>
        </pc:picChg>
      </pc:sldChg>
      <pc:sldChg chg="addSp delSp modSp add mod">
        <pc:chgData name="Mehnert, Henning" userId="a33aedc4-de95-4146-92ab-16b76945c1f8" providerId="ADAL" clId="{9E3A99F9-B4D5-4523-BD79-891CD155ECBB}" dt="2023-08-26T12:26:27.348" v="20081" actId="1036"/>
        <pc:sldMkLst>
          <pc:docMk/>
          <pc:sldMk cId="1852265531" sldId="449"/>
        </pc:sldMkLst>
        <pc:spChg chg="add mod">
          <ac:chgData name="Mehnert, Henning" userId="a33aedc4-de95-4146-92ab-16b76945c1f8" providerId="ADAL" clId="{9E3A99F9-B4D5-4523-BD79-891CD155ECBB}" dt="2023-08-26T12:26:27.348" v="20081" actId="1036"/>
          <ac:spMkLst>
            <pc:docMk/>
            <pc:sldMk cId="1852265531" sldId="449"/>
            <ac:spMk id="2" creationId="{1BD2738C-27E7-CD7F-226A-E3EDC0AD05CF}"/>
          </ac:spMkLst>
        </pc:spChg>
        <pc:spChg chg="add mod">
          <ac:chgData name="Mehnert, Henning" userId="a33aedc4-de95-4146-92ab-16b76945c1f8" providerId="ADAL" clId="{9E3A99F9-B4D5-4523-BD79-891CD155ECBB}" dt="2023-08-26T12:26:27.348" v="20081" actId="1036"/>
          <ac:spMkLst>
            <pc:docMk/>
            <pc:sldMk cId="1852265531" sldId="449"/>
            <ac:spMk id="3" creationId="{E8D34748-1487-D9AB-76C2-9A617AE0DF1B}"/>
          </ac:spMkLst>
        </pc:spChg>
        <pc:spChg chg="add del mod">
          <ac:chgData name="Mehnert, Henning" userId="a33aedc4-de95-4146-92ab-16b76945c1f8" providerId="ADAL" clId="{9E3A99F9-B4D5-4523-BD79-891CD155ECBB}" dt="2023-08-26T12:14:18.258" v="18907" actId="478"/>
          <ac:spMkLst>
            <pc:docMk/>
            <pc:sldMk cId="1852265531" sldId="449"/>
            <ac:spMk id="5" creationId="{78937FCA-8AFB-6EDA-3889-77F2EA7F8091}"/>
          </ac:spMkLst>
        </pc:spChg>
        <pc:spChg chg="add mod">
          <ac:chgData name="Mehnert, Henning" userId="a33aedc4-de95-4146-92ab-16b76945c1f8" providerId="ADAL" clId="{9E3A99F9-B4D5-4523-BD79-891CD155ECBB}" dt="2023-08-26T12:26:27.348" v="20081" actId="1036"/>
          <ac:spMkLst>
            <pc:docMk/>
            <pc:sldMk cId="1852265531" sldId="449"/>
            <ac:spMk id="8" creationId="{E0A57FEC-459D-E938-0AB7-489689B2DDC9}"/>
          </ac:spMkLst>
        </pc:spChg>
        <pc:spChg chg="add mod">
          <ac:chgData name="Mehnert, Henning" userId="a33aedc4-de95-4146-92ab-16b76945c1f8" providerId="ADAL" clId="{9E3A99F9-B4D5-4523-BD79-891CD155ECBB}" dt="2023-08-26T12:26:27.348" v="20081" actId="1036"/>
          <ac:spMkLst>
            <pc:docMk/>
            <pc:sldMk cId="1852265531" sldId="449"/>
            <ac:spMk id="9" creationId="{B99AB030-71F5-5D94-B1AA-53E651A670F4}"/>
          </ac:spMkLst>
        </pc:spChg>
        <pc:spChg chg="mod">
          <ac:chgData name="Mehnert, Henning" userId="a33aedc4-de95-4146-92ab-16b76945c1f8" providerId="ADAL" clId="{9E3A99F9-B4D5-4523-BD79-891CD155ECBB}" dt="2023-08-26T12:15:49.217" v="19050" actId="20577"/>
          <ac:spMkLst>
            <pc:docMk/>
            <pc:sldMk cId="1852265531" sldId="449"/>
            <ac:spMk id="10" creationId="{1DB251F7-EBE7-46AC-A920-FFE2C5AF68EA}"/>
          </ac:spMkLst>
        </pc:spChg>
        <pc:spChg chg="add mod">
          <ac:chgData name="Mehnert, Henning" userId="a33aedc4-de95-4146-92ab-16b76945c1f8" providerId="ADAL" clId="{9E3A99F9-B4D5-4523-BD79-891CD155ECBB}" dt="2023-08-26T12:26:27.348" v="20081" actId="1036"/>
          <ac:spMkLst>
            <pc:docMk/>
            <pc:sldMk cId="1852265531" sldId="449"/>
            <ac:spMk id="11" creationId="{EA704A96-071D-83C0-1880-68E429E28A80}"/>
          </ac:spMkLst>
        </pc:spChg>
        <pc:spChg chg="add mod">
          <ac:chgData name="Mehnert, Henning" userId="a33aedc4-de95-4146-92ab-16b76945c1f8" providerId="ADAL" clId="{9E3A99F9-B4D5-4523-BD79-891CD155ECBB}" dt="2023-08-26T12:26:27.348" v="20081" actId="1036"/>
          <ac:spMkLst>
            <pc:docMk/>
            <pc:sldMk cId="1852265531" sldId="449"/>
            <ac:spMk id="12" creationId="{D8FA953C-CEBF-73CF-D6A2-992CB0542850}"/>
          </ac:spMkLst>
        </pc:spChg>
        <pc:graphicFrameChg chg="del">
          <ac:chgData name="Mehnert, Henning" userId="a33aedc4-de95-4146-92ab-16b76945c1f8" providerId="ADAL" clId="{9E3A99F9-B4D5-4523-BD79-891CD155ECBB}" dt="2023-08-26T12:04:36.038" v="18729" actId="478"/>
          <ac:graphicFrameMkLst>
            <pc:docMk/>
            <pc:sldMk cId="1852265531" sldId="449"/>
            <ac:graphicFrameMk id="4" creationId="{0D14C051-2EE4-338F-2AFB-9D3FF3E81146}"/>
          </ac:graphicFrameMkLst>
        </pc:graphicFrameChg>
      </pc:sldChg>
      <pc:sldChg chg="modSp add del mod">
        <pc:chgData name="Mehnert, Henning" userId="a33aedc4-de95-4146-92ab-16b76945c1f8" providerId="ADAL" clId="{9E3A99F9-B4D5-4523-BD79-891CD155ECBB}" dt="2023-08-26T12:26:02.756" v="20031" actId="1036"/>
        <pc:sldMkLst>
          <pc:docMk/>
          <pc:sldMk cId="1469651152" sldId="450"/>
        </pc:sldMkLst>
        <pc:spChg chg="mod">
          <ac:chgData name="Mehnert, Henning" userId="a33aedc4-de95-4146-92ab-16b76945c1f8" providerId="ADAL" clId="{9E3A99F9-B4D5-4523-BD79-891CD155ECBB}" dt="2023-08-26T12:26:02.756" v="20031" actId="1036"/>
          <ac:spMkLst>
            <pc:docMk/>
            <pc:sldMk cId="1469651152" sldId="450"/>
            <ac:spMk id="2" creationId="{1BD2738C-27E7-CD7F-226A-E3EDC0AD05CF}"/>
          </ac:spMkLst>
        </pc:spChg>
        <pc:spChg chg="mod">
          <ac:chgData name="Mehnert, Henning" userId="a33aedc4-de95-4146-92ab-16b76945c1f8" providerId="ADAL" clId="{9E3A99F9-B4D5-4523-BD79-891CD155ECBB}" dt="2023-08-26T12:26:02.756" v="20031" actId="1036"/>
          <ac:spMkLst>
            <pc:docMk/>
            <pc:sldMk cId="1469651152" sldId="450"/>
            <ac:spMk id="3" creationId="{E8D34748-1487-D9AB-76C2-9A617AE0DF1B}"/>
          </ac:spMkLst>
        </pc:spChg>
        <pc:spChg chg="mod">
          <ac:chgData name="Mehnert, Henning" userId="a33aedc4-de95-4146-92ab-16b76945c1f8" providerId="ADAL" clId="{9E3A99F9-B4D5-4523-BD79-891CD155ECBB}" dt="2023-08-26T12:26:02.756" v="20031" actId="1036"/>
          <ac:spMkLst>
            <pc:docMk/>
            <pc:sldMk cId="1469651152" sldId="450"/>
            <ac:spMk id="8" creationId="{E0A57FEC-459D-E938-0AB7-489689B2DDC9}"/>
          </ac:spMkLst>
        </pc:spChg>
        <pc:spChg chg="mod">
          <ac:chgData name="Mehnert, Henning" userId="a33aedc4-de95-4146-92ab-16b76945c1f8" providerId="ADAL" clId="{9E3A99F9-B4D5-4523-BD79-891CD155ECBB}" dt="2023-08-26T12:26:02.756" v="20031" actId="1036"/>
          <ac:spMkLst>
            <pc:docMk/>
            <pc:sldMk cId="1469651152" sldId="450"/>
            <ac:spMk id="9" creationId="{B99AB030-71F5-5D94-B1AA-53E651A670F4}"/>
          </ac:spMkLst>
        </pc:spChg>
        <pc:spChg chg="mod">
          <ac:chgData name="Mehnert, Henning" userId="a33aedc4-de95-4146-92ab-16b76945c1f8" providerId="ADAL" clId="{9E3A99F9-B4D5-4523-BD79-891CD155ECBB}" dt="2023-08-26T12:21:09.022" v="19544" actId="20577"/>
          <ac:spMkLst>
            <pc:docMk/>
            <pc:sldMk cId="1469651152" sldId="450"/>
            <ac:spMk id="10" creationId="{1DB251F7-EBE7-46AC-A920-FFE2C5AF68EA}"/>
          </ac:spMkLst>
        </pc:spChg>
        <pc:spChg chg="mod">
          <ac:chgData name="Mehnert, Henning" userId="a33aedc4-de95-4146-92ab-16b76945c1f8" providerId="ADAL" clId="{9E3A99F9-B4D5-4523-BD79-891CD155ECBB}" dt="2023-08-26T12:26:02.756" v="20031" actId="1036"/>
          <ac:spMkLst>
            <pc:docMk/>
            <pc:sldMk cId="1469651152" sldId="450"/>
            <ac:spMk id="11" creationId="{EA704A96-071D-83C0-1880-68E429E28A80}"/>
          </ac:spMkLst>
        </pc:spChg>
        <pc:spChg chg="mod">
          <ac:chgData name="Mehnert, Henning" userId="a33aedc4-de95-4146-92ab-16b76945c1f8" providerId="ADAL" clId="{9E3A99F9-B4D5-4523-BD79-891CD155ECBB}" dt="2023-08-26T12:26:02.756" v="20031" actId="1036"/>
          <ac:spMkLst>
            <pc:docMk/>
            <pc:sldMk cId="1469651152" sldId="450"/>
            <ac:spMk id="12" creationId="{D8FA953C-CEBF-73CF-D6A2-992CB0542850}"/>
          </ac:spMkLst>
        </pc:spChg>
      </pc:sldChg>
      <pc:sldChg chg="modSp add mod">
        <pc:chgData name="Mehnert, Henning" userId="a33aedc4-de95-4146-92ab-16b76945c1f8" providerId="ADAL" clId="{9E3A99F9-B4D5-4523-BD79-891CD155ECBB}" dt="2023-08-26T12:25:39.686" v="19981" actId="20577"/>
        <pc:sldMkLst>
          <pc:docMk/>
          <pc:sldMk cId="3079275024" sldId="451"/>
        </pc:sldMkLst>
        <pc:spChg chg="mod">
          <ac:chgData name="Mehnert, Henning" userId="a33aedc4-de95-4146-92ab-16b76945c1f8" providerId="ADAL" clId="{9E3A99F9-B4D5-4523-BD79-891CD155ECBB}" dt="2023-08-26T12:24:55.357" v="19878" actId="1036"/>
          <ac:spMkLst>
            <pc:docMk/>
            <pc:sldMk cId="3079275024" sldId="451"/>
            <ac:spMk id="2" creationId="{1BD2738C-27E7-CD7F-226A-E3EDC0AD05CF}"/>
          </ac:spMkLst>
        </pc:spChg>
        <pc:spChg chg="mod">
          <ac:chgData name="Mehnert, Henning" userId="a33aedc4-de95-4146-92ab-16b76945c1f8" providerId="ADAL" clId="{9E3A99F9-B4D5-4523-BD79-891CD155ECBB}" dt="2023-08-26T12:24:55.357" v="19878" actId="1036"/>
          <ac:spMkLst>
            <pc:docMk/>
            <pc:sldMk cId="3079275024" sldId="451"/>
            <ac:spMk id="3" creationId="{E8D34748-1487-D9AB-76C2-9A617AE0DF1B}"/>
          </ac:spMkLst>
        </pc:spChg>
        <pc:spChg chg="mod">
          <ac:chgData name="Mehnert, Henning" userId="a33aedc4-de95-4146-92ab-16b76945c1f8" providerId="ADAL" clId="{9E3A99F9-B4D5-4523-BD79-891CD155ECBB}" dt="2023-08-26T12:24:55.357" v="19878" actId="1036"/>
          <ac:spMkLst>
            <pc:docMk/>
            <pc:sldMk cId="3079275024" sldId="451"/>
            <ac:spMk id="8" creationId="{E0A57FEC-459D-E938-0AB7-489689B2DDC9}"/>
          </ac:spMkLst>
        </pc:spChg>
        <pc:spChg chg="mod">
          <ac:chgData name="Mehnert, Henning" userId="a33aedc4-de95-4146-92ab-16b76945c1f8" providerId="ADAL" clId="{9E3A99F9-B4D5-4523-BD79-891CD155ECBB}" dt="2023-08-26T12:24:55.357" v="19878" actId="1036"/>
          <ac:spMkLst>
            <pc:docMk/>
            <pc:sldMk cId="3079275024" sldId="451"/>
            <ac:spMk id="9" creationId="{B99AB030-71F5-5D94-B1AA-53E651A670F4}"/>
          </ac:spMkLst>
        </pc:spChg>
        <pc:spChg chg="mod">
          <ac:chgData name="Mehnert, Henning" userId="a33aedc4-de95-4146-92ab-16b76945c1f8" providerId="ADAL" clId="{9E3A99F9-B4D5-4523-BD79-891CD155ECBB}" dt="2023-08-26T12:25:39.686" v="19981" actId="20577"/>
          <ac:spMkLst>
            <pc:docMk/>
            <pc:sldMk cId="3079275024" sldId="451"/>
            <ac:spMk id="10" creationId="{1DB251F7-EBE7-46AC-A920-FFE2C5AF68EA}"/>
          </ac:spMkLst>
        </pc:spChg>
        <pc:spChg chg="mod">
          <ac:chgData name="Mehnert, Henning" userId="a33aedc4-de95-4146-92ab-16b76945c1f8" providerId="ADAL" clId="{9E3A99F9-B4D5-4523-BD79-891CD155ECBB}" dt="2023-08-26T12:24:55.357" v="19878" actId="1036"/>
          <ac:spMkLst>
            <pc:docMk/>
            <pc:sldMk cId="3079275024" sldId="451"/>
            <ac:spMk id="11" creationId="{EA704A96-071D-83C0-1880-68E429E28A80}"/>
          </ac:spMkLst>
        </pc:spChg>
        <pc:spChg chg="mod">
          <ac:chgData name="Mehnert, Henning" userId="a33aedc4-de95-4146-92ab-16b76945c1f8" providerId="ADAL" clId="{9E3A99F9-B4D5-4523-BD79-891CD155ECBB}" dt="2023-08-26T12:24:55.357" v="19878" actId="1036"/>
          <ac:spMkLst>
            <pc:docMk/>
            <pc:sldMk cId="3079275024" sldId="451"/>
            <ac:spMk id="12" creationId="{D8FA953C-CEBF-73CF-D6A2-992CB0542850}"/>
          </ac:spMkLst>
        </pc:spChg>
      </pc:sldChg>
      <pc:sldChg chg="addSp delSp modSp add mod">
        <pc:chgData name="Mehnert, Henning" userId="a33aedc4-de95-4146-92ab-16b76945c1f8" providerId="ADAL" clId="{9E3A99F9-B4D5-4523-BD79-891CD155ECBB}" dt="2023-08-26T13:34:10.323" v="20467" actId="207"/>
        <pc:sldMkLst>
          <pc:docMk/>
          <pc:sldMk cId="2789601569" sldId="452"/>
        </pc:sldMkLst>
        <pc:spChg chg="del">
          <ac:chgData name="Mehnert, Henning" userId="a33aedc4-de95-4146-92ab-16b76945c1f8" providerId="ADAL" clId="{9E3A99F9-B4D5-4523-BD79-891CD155ECBB}" dt="2023-08-26T13:30:25.444" v="20103" actId="478"/>
          <ac:spMkLst>
            <pc:docMk/>
            <pc:sldMk cId="2789601569" sldId="452"/>
            <ac:spMk id="2" creationId="{1BD2738C-27E7-CD7F-226A-E3EDC0AD05CF}"/>
          </ac:spMkLst>
        </pc:spChg>
        <pc:spChg chg="del mod">
          <ac:chgData name="Mehnert, Henning" userId="a33aedc4-de95-4146-92ab-16b76945c1f8" providerId="ADAL" clId="{9E3A99F9-B4D5-4523-BD79-891CD155ECBB}" dt="2023-08-26T13:30:23.258" v="20101" actId="478"/>
          <ac:spMkLst>
            <pc:docMk/>
            <pc:sldMk cId="2789601569" sldId="452"/>
            <ac:spMk id="3" creationId="{E8D34748-1487-D9AB-76C2-9A617AE0DF1B}"/>
          </ac:spMkLst>
        </pc:spChg>
        <pc:spChg chg="mod">
          <ac:chgData name="Mehnert, Henning" userId="a33aedc4-de95-4146-92ab-16b76945c1f8" providerId="ADAL" clId="{9E3A99F9-B4D5-4523-BD79-891CD155ECBB}" dt="2023-08-26T13:31:50.992" v="20330"/>
          <ac:spMkLst>
            <pc:docMk/>
            <pc:sldMk cId="2789601569" sldId="452"/>
            <ac:spMk id="5" creationId="{1C576949-7401-B56C-1CCF-29DE51C64C07}"/>
          </ac:spMkLst>
        </pc:spChg>
        <pc:spChg chg="mod">
          <ac:chgData name="Mehnert, Henning" userId="a33aedc4-de95-4146-92ab-16b76945c1f8" providerId="ADAL" clId="{9E3A99F9-B4D5-4523-BD79-891CD155ECBB}" dt="2023-08-26T13:30:17.142" v="20098" actId="20577"/>
          <ac:spMkLst>
            <pc:docMk/>
            <pc:sldMk cId="2789601569" sldId="452"/>
            <ac:spMk id="7" creationId="{4B18D636-CC10-4B1E-AA38-419DCCF2D9C9}"/>
          </ac:spMkLst>
        </pc:spChg>
        <pc:spChg chg="del">
          <ac:chgData name="Mehnert, Henning" userId="a33aedc4-de95-4146-92ab-16b76945c1f8" providerId="ADAL" clId="{9E3A99F9-B4D5-4523-BD79-891CD155ECBB}" dt="2023-08-26T13:30:24.092" v="20102" actId="478"/>
          <ac:spMkLst>
            <pc:docMk/>
            <pc:sldMk cId="2789601569" sldId="452"/>
            <ac:spMk id="8" creationId="{E0A57FEC-459D-E938-0AB7-489689B2DDC9}"/>
          </ac:spMkLst>
        </pc:spChg>
        <pc:spChg chg="del">
          <ac:chgData name="Mehnert, Henning" userId="a33aedc4-de95-4146-92ab-16b76945c1f8" providerId="ADAL" clId="{9E3A99F9-B4D5-4523-BD79-891CD155ECBB}" dt="2023-08-26T13:30:26.496" v="20104" actId="478"/>
          <ac:spMkLst>
            <pc:docMk/>
            <pc:sldMk cId="2789601569" sldId="452"/>
            <ac:spMk id="9" creationId="{B99AB030-71F5-5D94-B1AA-53E651A670F4}"/>
          </ac:spMkLst>
        </pc:spChg>
        <pc:spChg chg="mod">
          <ac:chgData name="Mehnert, Henning" userId="a33aedc4-de95-4146-92ab-16b76945c1f8" providerId="ADAL" clId="{9E3A99F9-B4D5-4523-BD79-891CD155ECBB}" dt="2023-08-26T13:31:29.276" v="20329" actId="20577"/>
          <ac:spMkLst>
            <pc:docMk/>
            <pc:sldMk cId="2789601569" sldId="452"/>
            <ac:spMk id="10" creationId="{1DB251F7-EBE7-46AC-A920-FFE2C5AF68EA}"/>
          </ac:spMkLst>
        </pc:spChg>
        <pc:spChg chg="del">
          <ac:chgData name="Mehnert, Henning" userId="a33aedc4-de95-4146-92ab-16b76945c1f8" providerId="ADAL" clId="{9E3A99F9-B4D5-4523-BD79-891CD155ECBB}" dt="2023-08-26T13:30:27.562" v="20105" actId="478"/>
          <ac:spMkLst>
            <pc:docMk/>
            <pc:sldMk cId="2789601569" sldId="452"/>
            <ac:spMk id="11" creationId="{EA704A96-071D-83C0-1880-68E429E28A80}"/>
          </ac:spMkLst>
        </pc:spChg>
        <pc:spChg chg="del">
          <ac:chgData name="Mehnert, Henning" userId="a33aedc4-de95-4146-92ab-16b76945c1f8" providerId="ADAL" clId="{9E3A99F9-B4D5-4523-BD79-891CD155ECBB}" dt="2023-08-26T13:30:20.901" v="20099" actId="478"/>
          <ac:spMkLst>
            <pc:docMk/>
            <pc:sldMk cId="2789601569" sldId="452"/>
            <ac:spMk id="12" creationId="{D8FA953C-CEBF-73CF-D6A2-992CB0542850}"/>
          </ac:spMkLst>
        </pc:spChg>
        <pc:spChg chg="mod">
          <ac:chgData name="Mehnert, Henning" userId="a33aedc4-de95-4146-92ab-16b76945c1f8" providerId="ADAL" clId="{9E3A99F9-B4D5-4523-BD79-891CD155ECBB}" dt="2023-08-26T13:32:07.991" v="20332" actId="255"/>
          <ac:spMkLst>
            <pc:docMk/>
            <pc:sldMk cId="2789601569" sldId="452"/>
            <ac:spMk id="13" creationId="{C8698A62-D0CE-2452-15A2-FC4D2325DAE8}"/>
          </ac:spMkLst>
        </pc:spChg>
        <pc:spChg chg="mod">
          <ac:chgData name="Mehnert, Henning" userId="a33aedc4-de95-4146-92ab-16b76945c1f8" providerId="ADAL" clId="{9E3A99F9-B4D5-4523-BD79-891CD155ECBB}" dt="2023-08-26T13:32:16.870" v="20385"/>
          <ac:spMkLst>
            <pc:docMk/>
            <pc:sldMk cId="2789601569" sldId="452"/>
            <ac:spMk id="15" creationId="{D45175B2-5C64-D6B5-D2BD-C923E88C87E2}"/>
          </ac:spMkLst>
        </pc:spChg>
        <pc:spChg chg="mod">
          <ac:chgData name="Mehnert, Henning" userId="a33aedc4-de95-4146-92ab-16b76945c1f8" providerId="ADAL" clId="{9E3A99F9-B4D5-4523-BD79-891CD155ECBB}" dt="2023-08-26T13:34:10.323" v="20467" actId="207"/>
          <ac:spMkLst>
            <pc:docMk/>
            <pc:sldMk cId="2789601569" sldId="452"/>
            <ac:spMk id="16" creationId="{385AD512-60A2-0394-3A71-18C694DC918D}"/>
          </ac:spMkLst>
        </pc:spChg>
        <pc:spChg chg="add mod">
          <ac:chgData name="Mehnert, Henning" userId="a33aedc4-de95-4146-92ab-16b76945c1f8" providerId="ADAL" clId="{9E3A99F9-B4D5-4523-BD79-891CD155ECBB}" dt="2023-08-26T13:33:52.307" v="20465" actId="1076"/>
          <ac:spMkLst>
            <pc:docMk/>
            <pc:sldMk cId="2789601569" sldId="452"/>
            <ac:spMk id="17" creationId="{C4D9877C-3DF3-1F71-8D04-B29CED30A3BB}"/>
          </ac:spMkLst>
        </pc:spChg>
        <pc:grpChg chg="add mod">
          <ac:chgData name="Mehnert, Henning" userId="a33aedc4-de95-4146-92ab-16b76945c1f8" providerId="ADAL" clId="{9E3A99F9-B4D5-4523-BD79-891CD155ECBB}" dt="2023-08-26T13:32:14.555" v="20384" actId="1037"/>
          <ac:grpSpMkLst>
            <pc:docMk/>
            <pc:sldMk cId="2789601569" sldId="452"/>
            <ac:grpSpMk id="4" creationId="{041746DF-DC41-2916-8E4C-424AC0657B49}"/>
          </ac:grpSpMkLst>
        </pc:grpChg>
        <pc:grpChg chg="add mod">
          <ac:chgData name="Mehnert, Henning" userId="a33aedc4-de95-4146-92ab-16b76945c1f8" providerId="ADAL" clId="{9E3A99F9-B4D5-4523-BD79-891CD155ECBB}" dt="2023-08-26T13:32:22.486" v="20395" actId="1076"/>
          <ac:grpSpMkLst>
            <pc:docMk/>
            <pc:sldMk cId="2789601569" sldId="452"/>
            <ac:grpSpMk id="14" creationId="{BFDF526C-CED3-3563-0F7B-D1FE87F15206}"/>
          </ac:grpSpMkLst>
        </pc:grpChg>
      </pc:sldChg>
    </pc:docChg>
  </pc:docChgLst>
  <pc:docChgLst>
    <pc:chgData name="Mehnert, Henning" userId="a33aedc4-de95-4146-92ab-16b76945c1f8" providerId="ADAL" clId="{EB10B5D3-A1D1-4D1F-81D4-A7ED1E6A2A90}"/>
    <pc:docChg chg="custSel addSld modSld">
      <pc:chgData name="Mehnert, Henning" userId="a33aedc4-de95-4146-92ab-16b76945c1f8" providerId="ADAL" clId="{EB10B5D3-A1D1-4D1F-81D4-A7ED1E6A2A90}" dt="2023-10-31T09:01:10.786" v="2065" actId="20577"/>
      <pc:docMkLst>
        <pc:docMk/>
      </pc:docMkLst>
      <pc:sldChg chg="modSp mod">
        <pc:chgData name="Mehnert, Henning" userId="a33aedc4-de95-4146-92ab-16b76945c1f8" providerId="ADAL" clId="{EB10B5D3-A1D1-4D1F-81D4-A7ED1E6A2A90}" dt="2023-10-31T08:52:39.774" v="1786" actId="6549"/>
        <pc:sldMkLst>
          <pc:docMk/>
          <pc:sldMk cId="4099714833" sldId="413"/>
        </pc:sldMkLst>
        <pc:spChg chg="mod">
          <ac:chgData name="Mehnert, Henning" userId="a33aedc4-de95-4146-92ab-16b76945c1f8" providerId="ADAL" clId="{EB10B5D3-A1D1-4D1F-81D4-A7ED1E6A2A90}" dt="2023-10-31T08:52:39.774" v="1786" actId="6549"/>
          <ac:spMkLst>
            <pc:docMk/>
            <pc:sldMk cId="4099714833" sldId="413"/>
            <ac:spMk id="10" creationId="{1DB251F7-EBE7-46AC-A920-FFE2C5AF68EA}"/>
          </ac:spMkLst>
        </pc:spChg>
      </pc:sldChg>
      <pc:sldChg chg="addSp modSp mod">
        <pc:chgData name="Mehnert, Henning" userId="a33aedc4-de95-4146-92ab-16b76945c1f8" providerId="ADAL" clId="{EB10B5D3-A1D1-4D1F-81D4-A7ED1E6A2A90}" dt="2023-10-31T09:01:10.786" v="2065" actId="20577"/>
        <pc:sldMkLst>
          <pc:docMk/>
          <pc:sldMk cId="2841565173" sldId="416"/>
        </pc:sldMkLst>
        <pc:spChg chg="add mod">
          <ac:chgData name="Mehnert, Henning" userId="a33aedc4-de95-4146-92ab-16b76945c1f8" providerId="ADAL" clId="{EB10B5D3-A1D1-4D1F-81D4-A7ED1E6A2A90}" dt="2023-10-31T09:01:00.971" v="2063" actId="1036"/>
          <ac:spMkLst>
            <pc:docMk/>
            <pc:sldMk cId="2841565173" sldId="416"/>
            <ac:spMk id="4" creationId="{C61D24C4-2F7B-6EFB-58E3-DB44344A78BD}"/>
          </ac:spMkLst>
        </pc:spChg>
        <pc:spChg chg="add mod">
          <ac:chgData name="Mehnert, Henning" userId="a33aedc4-de95-4146-92ab-16b76945c1f8" providerId="ADAL" clId="{EB10B5D3-A1D1-4D1F-81D4-A7ED1E6A2A90}" dt="2023-10-31T09:01:05.349" v="2064" actId="1076"/>
          <ac:spMkLst>
            <pc:docMk/>
            <pc:sldMk cId="2841565173" sldId="416"/>
            <ac:spMk id="9" creationId="{E081ECC9-8D8A-6BCC-ED28-579A6C50BF11}"/>
          </ac:spMkLst>
        </pc:spChg>
        <pc:spChg chg="mod">
          <ac:chgData name="Mehnert, Henning" userId="a33aedc4-de95-4146-92ab-16b76945c1f8" providerId="ADAL" clId="{EB10B5D3-A1D1-4D1F-81D4-A7ED1E6A2A90}" dt="2023-10-31T09:01:10.786" v="2065" actId="20577"/>
          <ac:spMkLst>
            <pc:docMk/>
            <pc:sldMk cId="2841565173" sldId="416"/>
            <ac:spMk id="10" creationId="{1DB251F7-EBE7-46AC-A920-FFE2C5AF68EA}"/>
          </ac:spMkLst>
        </pc:spChg>
      </pc:sldChg>
      <pc:sldChg chg="addSp modSp mod">
        <pc:chgData name="Mehnert, Henning" userId="a33aedc4-de95-4146-92ab-16b76945c1f8" providerId="ADAL" clId="{EB10B5D3-A1D1-4D1F-81D4-A7ED1E6A2A90}" dt="2023-10-31T08:59:01.497" v="1997" actId="20577"/>
        <pc:sldMkLst>
          <pc:docMk/>
          <pc:sldMk cId="272438907" sldId="429"/>
        </pc:sldMkLst>
        <pc:spChg chg="mod">
          <ac:chgData name="Mehnert, Henning" userId="a33aedc4-de95-4146-92ab-16b76945c1f8" providerId="ADAL" clId="{EB10B5D3-A1D1-4D1F-81D4-A7ED1E6A2A90}" dt="2023-10-31T08:59:01.497" v="1997" actId="20577"/>
          <ac:spMkLst>
            <pc:docMk/>
            <pc:sldMk cId="272438907" sldId="429"/>
            <ac:spMk id="10" creationId="{1DB251F7-EBE7-46AC-A920-FFE2C5AF68EA}"/>
          </ac:spMkLst>
        </pc:spChg>
        <pc:spChg chg="add mod">
          <ac:chgData name="Mehnert, Henning" userId="a33aedc4-de95-4146-92ab-16b76945c1f8" providerId="ADAL" clId="{EB10B5D3-A1D1-4D1F-81D4-A7ED1E6A2A90}" dt="2023-10-31T08:58:15.343" v="1868" actId="14100"/>
          <ac:spMkLst>
            <pc:docMk/>
            <pc:sldMk cId="272438907" sldId="429"/>
            <ac:spMk id="12" creationId="{6BAAE726-0FF7-2754-5AA4-52215877558E}"/>
          </ac:spMkLst>
        </pc:spChg>
        <pc:spChg chg="add mod">
          <ac:chgData name="Mehnert, Henning" userId="a33aedc4-de95-4146-92ab-16b76945c1f8" providerId="ADAL" clId="{EB10B5D3-A1D1-4D1F-81D4-A7ED1E6A2A90}" dt="2023-10-31T08:58:21.283" v="1869" actId="14100"/>
          <ac:spMkLst>
            <pc:docMk/>
            <pc:sldMk cId="272438907" sldId="429"/>
            <ac:spMk id="13" creationId="{130B73A5-1C1F-2944-0565-3F2136346DBC}"/>
          </ac:spMkLst>
        </pc:spChg>
      </pc:sldChg>
      <pc:sldChg chg="modSp mod">
        <pc:chgData name="Mehnert, Henning" userId="a33aedc4-de95-4146-92ab-16b76945c1f8" providerId="ADAL" clId="{EB10B5D3-A1D1-4D1F-81D4-A7ED1E6A2A90}" dt="2023-10-31T08:54:02.689" v="1790" actId="6549"/>
        <pc:sldMkLst>
          <pc:docMk/>
          <pc:sldMk cId="3824732456" sldId="442"/>
        </pc:sldMkLst>
        <pc:spChg chg="mod">
          <ac:chgData name="Mehnert, Henning" userId="a33aedc4-de95-4146-92ab-16b76945c1f8" providerId="ADAL" clId="{EB10B5D3-A1D1-4D1F-81D4-A7ED1E6A2A90}" dt="2023-10-31T08:54:02.689" v="1790" actId="6549"/>
          <ac:spMkLst>
            <pc:docMk/>
            <pc:sldMk cId="3824732456" sldId="442"/>
            <ac:spMk id="10" creationId="{1DB251F7-EBE7-46AC-A920-FFE2C5AF68EA}"/>
          </ac:spMkLst>
        </pc:spChg>
      </pc:sldChg>
      <pc:sldChg chg="modSp add mod">
        <pc:chgData name="Mehnert, Henning" userId="a33aedc4-de95-4146-92ab-16b76945c1f8" providerId="ADAL" clId="{EB10B5D3-A1D1-4D1F-81D4-A7ED1E6A2A90}" dt="2023-10-31T08:44:40.414" v="736" actId="6549"/>
        <pc:sldMkLst>
          <pc:docMk/>
          <pc:sldMk cId="1597622864" sldId="453"/>
        </pc:sldMkLst>
        <pc:spChg chg="mod">
          <ac:chgData name="Mehnert, Henning" userId="a33aedc4-de95-4146-92ab-16b76945c1f8" providerId="ADAL" clId="{EB10B5D3-A1D1-4D1F-81D4-A7ED1E6A2A90}" dt="2023-10-31T08:41:07.225" v="6" actId="6549"/>
          <ac:spMkLst>
            <pc:docMk/>
            <pc:sldMk cId="1597622864" sldId="453"/>
            <ac:spMk id="7" creationId="{4B18D636-CC10-4B1E-AA38-419DCCF2D9C9}"/>
          </ac:spMkLst>
        </pc:spChg>
        <pc:spChg chg="mod">
          <ac:chgData name="Mehnert, Henning" userId="a33aedc4-de95-4146-92ab-16b76945c1f8" providerId="ADAL" clId="{EB10B5D3-A1D1-4D1F-81D4-A7ED1E6A2A90}" dt="2023-10-31T08:44:40.414" v="736" actId="6549"/>
          <ac:spMkLst>
            <pc:docMk/>
            <pc:sldMk cId="1597622864" sldId="453"/>
            <ac:spMk id="10" creationId="{1DB251F7-EBE7-46AC-A920-FFE2C5AF68EA}"/>
          </ac:spMkLst>
        </pc:spChg>
      </pc:sldChg>
      <pc:sldChg chg="addSp delSp modSp add mod">
        <pc:chgData name="Mehnert, Henning" userId="a33aedc4-de95-4146-92ab-16b76945c1f8" providerId="ADAL" clId="{EB10B5D3-A1D1-4D1F-81D4-A7ED1E6A2A90}" dt="2023-10-31T08:57:42.902" v="1863" actId="6549"/>
        <pc:sldMkLst>
          <pc:docMk/>
          <pc:sldMk cId="3370267743" sldId="454"/>
        </pc:sldMkLst>
        <pc:spChg chg="del">
          <ac:chgData name="Mehnert, Henning" userId="a33aedc4-de95-4146-92ab-16b76945c1f8" providerId="ADAL" clId="{EB10B5D3-A1D1-4D1F-81D4-A7ED1E6A2A90}" dt="2023-10-31T08:45:04.964" v="739" actId="478"/>
          <ac:spMkLst>
            <pc:docMk/>
            <pc:sldMk cId="3370267743" sldId="454"/>
            <ac:spMk id="2" creationId="{1E42CB7A-A9B3-205F-35BA-E998C141EF8B}"/>
          </ac:spMkLst>
        </pc:spChg>
        <pc:spChg chg="del">
          <ac:chgData name="Mehnert, Henning" userId="a33aedc4-de95-4146-92ab-16b76945c1f8" providerId="ADAL" clId="{EB10B5D3-A1D1-4D1F-81D4-A7ED1E6A2A90}" dt="2023-10-31T08:45:11.147" v="742" actId="478"/>
          <ac:spMkLst>
            <pc:docMk/>
            <pc:sldMk cId="3370267743" sldId="454"/>
            <ac:spMk id="3" creationId="{466E85B1-935F-C1F0-4874-EB5B87B6063A}"/>
          </ac:spMkLst>
        </pc:spChg>
        <pc:spChg chg="mod">
          <ac:chgData name="Mehnert, Henning" userId="a33aedc4-de95-4146-92ab-16b76945c1f8" providerId="ADAL" clId="{EB10B5D3-A1D1-4D1F-81D4-A7ED1E6A2A90}" dt="2023-10-31T08:45:40.134" v="948" actId="1076"/>
          <ac:spMkLst>
            <pc:docMk/>
            <pc:sldMk cId="3370267743" sldId="454"/>
            <ac:spMk id="4" creationId="{B740CDC0-4B42-6CB3-1999-B979615D7295}"/>
          </ac:spMkLst>
        </pc:spChg>
        <pc:spChg chg="mod">
          <ac:chgData name="Mehnert, Henning" userId="a33aedc4-de95-4146-92ab-16b76945c1f8" providerId="ADAL" clId="{EB10B5D3-A1D1-4D1F-81D4-A7ED1E6A2A90}" dt="2023-10-31T08:45:23.482" v="854" actId="1038"/>
          <ac:spMkLst>
            <pc:docMk/>
            <pc:sldMk cId="3370267743" sldId="454"/>
            <ac:spMk id="5" creationId="{53A69823-E7AB-94FF-D343-7B7718A70C1E}"/>
          </ac:spMkLst>
        </pc:spChg>
        <pc:spChg chg="mod">
          <ac:chgData name="Mehnert, Henning" userId="a33aedc4-de95-4146-92ab-16b76945c1f8" providerId="ADAL" clId="{EB10B5D3-A1D1-4D1F-81D4-A7ED1E6A2A90}" dt="2023-10-31T08:44:55.315" v="738" actId="20577"/>
          <ac:spMkLst>
            <pc:docMk/>
            <pc:sldMk cId="3370267743" sldId="454"/>
            <ac:spMk id="7" creationId="{4B18D636-CC10-4B1E-AA38-419DCCF2D9C9}"/>
          </ac:spMkLst>
        </pc:spChg>
        <pc:spChg chg="mod">
          <ac:chgData name="Mehnert, Henning" userId="a33aedc4-de95-4146-92ab-16b76945c1f8" providerId="ADAL" clId="{EB10B5D3-A1D1-4D1F-81D4-A7ED1E6A2A90}" dt="2023-10-31T08:45:15.691" v="786" actId="1038"/>
          <ac:spMkLst>
            <pc:docMk/>
            <pc:sldMk cId="3370267743" sldId="454"/>
            <ac:spMk id="8" creationId="{0FAF91B4-938D-8374-21F9-30C721E87380}"/>
          </ac:spMkLst>
        </pc:spChg>
        <pc:spChg chg="del">
          <ac:chgData name="Mehnert, Henning" userId="a33aedc4-de95-4146-92ab-16b76945c1f8" providerId="ADAL" clId="{EB10B5D3-A1D1-4D1F-81D4-A7ED1E6A2A90}" dt="2023-10-31T08:45:09.692" v="741" actId="478"/>
          <ac:spMkLst>
            <pc:docMk/>
            <pc:sldMk cId="3370267743" sldId="454"/>
            <ac:spMk id="9" creationId="{97AAD9BB-F16C-58D0-1BF1-4CC86BDED980}"/>
          </ac:spMkLst>
        </pc:spChg>
        <pc:spChg chg="mod">
          <ac:chgData name="Mehnert, Henning" userId="a33aedc4-de95-4146-92ab-16b76945c1f8" providerId="ADAL" clId="{EB10B5D3-A1D1-4D1F-81D4-A7ED1E6A2A90}" dt="2023-10-31T08:57:42.902" v="1863" actId="6549"/>
          <ac:spMkLst>
            <pc:docMk/>
            <pc:sldMk cId="3370267743" sldId="454"/>
            <ac:spMk id="10" creationId="{1DB251F7-EBE7-46AC-A920-FFE2C5AF68EA}"/>
          </ac:spMkLst>
        </pc:spChg>
        <pc:spChg chg="del">
          <ac:chgData name="Mehnert, Henning" userId="a33aedc4-de95-4146-92ab-16b76945c1f8" providerId="ADAL" clId="{EB10B5D3-A1D1-4D1F-81D4-A7ED1E6A2A90}" dt="2023-10-31T08:45:07.530" v="740" actId="478"/>
          <ac:spMkLst>
            <pc:docMk/>
            <pc:sldMk cId="3370267743" sldId="454"/>
            <ac:spMk id="11" creationId="{94E3D5DB-C2EC-F9A3-2220-44440C72FA7A}"/>
          </ac:spMkLst>
        </pc:spChg>
        <pc:spChg chg="add mod">
          <ac:chgData name="Mehnert, Henning" userId="a33aedc4-de95-4146-92ab-16b76945c1f8" providerId="ADAL" clId="{EB10B5D3-A1D1-4D1F-81D4-A7ED1E6A2A90}" dt="2023-10-31T08:56:13.039" v="1794" actId="14100"/>
          <ac:spMkLst>
            <pc:docMk/>
            <pc:sldMk cId="3370267743" sldId="454"/>
            <ac:spMk id="12" creationId="{A56A94EC-1725-035C-913E-154FE27A73E5}"/>
          </ac:spMkLst>
        </pc:spChg>
        <pc:spChg chg="add mod">
          <ac:chgData name="Mehnert, Henning" userId="a33aedc4-de95-4146-92ab-16b76945c1f8" providerId="ADAL" clId="{EB10B5D3-A1D1-4D1F-81D4-A7ED1E6A2A90}" dt="2023-10-31T08:56:23.821" v="1797" actId="14100"/>
          <ac:spMkLst>
            <pc:docMk/>
            <pc:sldMk cId="3370267743" sldId="454"/>
            <ac:spMk id="13" creationId="{FD3650D0-2F6E-345D-473E-B54997D91A70}"/>
          </ac:spMkLst>
        </pc:spChg>
        <pc:spChg chg="add del mod">
          <ac:chgData name="Mehnert, Henning" userId="a33aedc4-de95-4146-92ab-16b76945c1f8" providerId="ADAL" clId="{EB10B5D3-A1D1-4D1F-81D4-A7ED1E6A2A90}" dt="2023-10-31T08:56:39.726" v="1800"/>
          <ac:spMkLst>
            <pc:docMk/>
            <pc:sldMk cId="3370267743" sldId="454"/>
            <ac:spMk id="14" creationId="{FE287E4C-8575-FE83-5B25-C48E8B049594}"/>
          </ac:spMkLst>
        </pc:spChg>
      </pc:sldChg>
      <pc:sldChg chg="modSp add mod">
        <pc:chgData name="Mehnert, Henning" userId="a33aedc4-de95-4146-92ab-16b76945c1f8" providerId="ADAL" clId="{EB10B5D3-A1D1-4D1F-81D4-A7ED1E6A2A90}" dt="2023-10-31T08:46:13.636" v="950" actId="1076"/>
        <pc:sldMkLst>
          <pc:docMk/>
          <pc:sldMk cId="1466940642" sldId="455"/>
        </pc:sldMkLst>
        <pc:spChg chg="mod">
          <ac:chgData name="Mehnert, Henning" userId="a33aedc4-de95-4146-92ab-16b76945c1f8" providerId="ADAL" clId="{EB10B5D3-A1D1-4D1F-81D4-A7ED1E6A2A90}" dt="2023-10-31T08:46:13.636" v="950" actId="1076"/>
          <ac:spMkLst>
            <pc:docMk/>
            <pc:sldMk cId="1466940642" sldId="455"/>
            <ac:spMk id="5" creationId="{53A69823-E7AB-94FF-D343-7B7718A70C1E}"/>
          </ac:spMkLst>
        </pc:spChg>
      </pc:sldChg>
      <pc:sldChg chg="modSp add mod">
        <pc:chgData name="Mehnert, Henning" userId="a33aedc4-de95-4146-92ab-16b76945c1f8" providerId="ADAL" clId="{EB10B5D3-A1D1-4D1F-81D4-A7ED1E6A2A90}" dt="2023-10-31T08:46:25.321" v="952" actId="1076"/>
        <pc:sldMkLst>
          <pc:docMk/>
          <pc:sldMk cId="625522896" sldId="456"/>
        </pc:sldMkLst>
        <pc:spChg chg="mod">
          <ac:chgData name="Mehnert, Henning" userId="a33aedc4-de95-4146-92ab-16b76945c1f8" providerId="ADAL" clId="{EB10B5D3-A1D1-4D1F-81D4-A7ED1E6A2A90}" dt="2023-10-31T08:46:25.321" v="952" actId="1076"/>
          <ac:spMkLst>
            <pc:docMk/>
            <pc:sldMk cId="625522896" sldId="456"/>
            <ac:spMk id="8" creationId="{0FAF91B4-938D-8374-21F9-30C721E87380}"/>
          </ac:spMkLst>
        </pc:spChg>
      </pc:sldChg>
      <pc:sldChg chg="modSp add mod">
        <pc:chgData name="Mehnert, Henning" userId="a33aedc4-de95-4146-92ab-16b76945c1f8" providerId="ADAL" clId="{EB10B5D3-A1D1-4D1F-81D4-A7ED1E6A2A90}" dt="2023-10-31T08:46:42.331" v="954" actId="1076"/>
        <pc:sldMkLst>
          <pc:docMk/>
          <pc:sldMk cId="11391425" sldId="457"/>
        </pc:sldMkLst>
        <pc:spChg chg="mod">
          <ac:chgData name="Mehnert, Henning" userId="a33aedc4-de95-4146-92ab-16b76945c1f8" providerId="ADAL" clId="{EB10B5D3-A1D1-4D1F-81D4-A7ED1E6A2A90}" dt="2023-10-31T08:46:42.331" v="954" actId="1076"/>
          <ac:spMkLst>
            <pc:docMk/>
            <pc:sldMk cId="11391425" sldId="457"/>
            <ac:spMk id="4" creationId="{B740CDC0-4B42-6CB3-1999-B979615D7295}"/>
          </ac:spMkLst>
        </pc:spChg>
      </pc:sldChg>
      <pc:sldChg chg="addSp delSp modSp add mod">
        <pc:chgData name="Mehnert, Henning" userId="a33aedc4-de95-4146-92ab-16b76945c1f8" providerId="ADAL" clId="{EB10B5D3-A1D1-4D1F-81D4-A7ED1E6A2A90}" dt="2023-10-31T08:47:30.974" v="959"/>
        <pc:sldMkLst>
          <pc:docMk/>
          <pc:sldMk cId="4180348296" sldId="458"/>
        </pc:sldMkLst>
        <pc:spChg chg="del">
          <ac:chgData name="Mehnert, Henning" userId="a33aedc4-de95-4146-92ab-16b76945c1f8" providerId="ADAL" clId="{EB10B5D3-A1D1-4D1F-81D4-A7ED1E6A2A90}" dt="2023-10-31T08:46:52.713" v="956" actId="478"/>
          <ac:spMkLst>
            <pc:docMk/>
            <pc:sldMk cId="4180348296" sldId="458"/>
            <ac:spMk id="4" creationId="{B740CDC0-4B42-6CB3-1999-B979615D7295}"/>
          </ac:spMkLst>
        </pc:spChg>
        <pc:spChg chg="mod">
          <ac:chgData name="Mehnert, Henning" userId="a33aedc4-de95-4146-92ab-16b76945c1f8" providerId="ADAL" clId="{EB10B5D3-A1D1-4D1F-81D4-A7ED1E6A2A90}" dt="2023-10-31T08:47:04.959" v="958" actId="20577"/>
          <ac:spMkLst>
            <pc:docMk/>
            <pc:sldMk cId="4180348296" sldId="458"/>
            <ac:spMk id="5" creationId="{53A69823-E7AB-94FF-D343-7B7718A70C1E}"/>
          </ac:spMkLst>
        </pc:spChg>
        <pc:spChg chg="del">
          <ac:chgData name="Mehnert, Henning" userId="a33aedc4-de95-4146-92ab-16b76945c1f8" providerId="ADAL" clId="{EB10B5D3-A1D1-4D1F-81D4-A7ED1E6A2A90}" dt="2023-10-31T08:46:54.042" v="957" actId="478"/>
          <ac:spMkLst>
            <pc:docMk/>
            <pc:sldMk cId="4180348296" sldId="458"/>
            <ac:spMk id="8" creationId="{0FAF91B4-938D-8374-21F9-30C721E87380}"/>
          </ac:spMkLst>
        </pc:spChg>
        <pc:picChg chg="add mod">
          <ac:chgData name="Mehnert, Henning" userId="a33aedc4-de95-4146-92ab-16b76945c1f8" providerId="ADAL" clId="{EB10B5D3-A1D1-4D1F-81D4-A7ED1E6A2A90}" dt="2023-10-31T08:47:30.974" v="959"/>
          <ac:picMkLst>
            <pc:docMk/>
            <pc:sldMk cId="4180348296" sldId="458"/>
            <ac:picMk id="2" creationId="{2E29B424-C9AA-1C69-9A31-F1784446CC2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Sheet1!$B$1</c:f>
              <c:strCache>
                <c:ptCount val="1"/>
                <c:pt idx="0">
                  <c:v>Datenreihe 1</c:v>
                </c:pt>
              </c:strCache>
            </c:strRef>
          </c:tx>
          <c:spPr>
            <a:solidFill>
              <a:schemeClr val="accent1"/>
            </a:solidFill>
            <a:ln>
              <a:noFill/>
            </a:ln>
            <a:effectLst/>
          </c:spPr>
          <c:invertIfNegative val="0"/>
          <c:cat>
            <c:strRef>
              <c:f>Sheet1!$A$2:$A$5</c:f>
              <c:strCache>
                <c:ptCount val="4"/>
                <c:pt idx="0">
                  <c:v>Kategorie 1</c:v>
                </c:pt>
                <c:pt idx="1">
                  <c:v>Kategorie 2</c:v>
                </c:pt>
                <c:pt idx="2">
                  <c:v>Kategorie 3</c:v>
                </c:pt>
                <c:pt idx="3">
                  <c:v>Kategorie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ECE-42EF-9EA5-4148A3E70204}"/>
            </c:ext>
          </c:extLst>
        </c:ser>
        <c:ser>
          <c:idx val="1"/>
          <c:order val="1"/>
          <c:tx>
            <c:strRef>
              <c:f>Sheet1!$C$1</c:f>
              <c:strCache>
                <c:ptCount val="1"/>
                <c:pt idx="0">
                  <c:v>Datenreihe 2</c:v>
                </c:pt>
              </c:strCache>
            </c:strRef>
          </c:tx>
          <c:spPr>
            <a:solidFill>
              <a:schemeClr val="accent2"/>
            </a:solidFill>
            <a:ln>
              <a:noFill/>
            </a:ln>
            <a:effectLst/>
          </c:spPr>
          <c:invertIfNegative val="0"/>
          <c:cat>
            <c:strRef>
              <c:f>Sheet1!$A$2:$A$5</c:f>
              <c:strCache>
                <c:ptCount val="4"/>
                <c:pt idx="0">
                  <c:v>Kategorie 1</c:v>
                </c:pt>
                <c:pt idx="1">
                  <c:v>Kategorie 2</c:v>
                </c:pt>
                <c:pt idx="2">
                  <c:v>Kategorie 3</c:v>
                </c:pt>
                <c:pt idx="3">
                  <c:v>Kategorie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ECE-42EF-9EA5-4148A3E70204}"/>
            </c:ext>
          </c:extLst>
        </c:ser>
        <c:ser>
          <c:idx val="2"/>
          <c:order val="2"/>
          <c:tx>
            <c:strRef>
              <c:f>Sheet1!$D$1</c:f>
              <c:strCache>
                <c:ptCount val="1"/>
                <c:pt idx="0">
                  <c:v>Datenreihe 3</c:v>
                </c:pt>
              </c:strCache>
            </c:strRef>
          </c:tx>
          <c:spPr>
            <a:solidFill>
              <a:schemeClr val="accent3"/>
            </a:solidFill>
            <a:ln>
              <a:noFill/>
            </a:ln>
            <a:effectLst/>
          </c:spPr>
          <c:invertIfNegative val="0"/>
          <c:cat>
            <c:strRef>
              <c:f>Sheet1!$A$2:$A$5</c:f>
              <c:strCache>
                <c:ptCount val="4"/>
                <c:pt idx="0">
                  <c:v>Kategorie 1</c:v>
                </c:pt>
                <c:pt idx="1">
                  <c:v>Kategorie 2</c:v>
                </c:pt>
                <c:pt idx="2">
                  <c:v>Kategorie 3</c:v>
                </c:pt>
                <c:pt idx="3">
                  <c:v>Kategorie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ECE-42EF-9EA5-4148A3E70204}"/>
            </c:ext>
          </c:extLst>
        </c:ser>
        <c:dLbls>
          <c:showLegendKey val="0"/>
          <c:showVal val="0"/>
          <c:showCatName val="0"/>
          <c:showSerName val="0"/>
          <c:showPercent val="0"/>
          <c:showBubbleSize val="0"/>
        </c:dLbls>
        <c:gapWidth val="219"/>
        <c:overlap val="-27"/>
        <c:axId val="1287539680"/>
        <c:axId val="1287528448"/>
      </c:barChart>
      <c:catAx>
        <c:axId val="1287539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287528448"/>
        <c:crosses val="autoZero"/>
        <c:auto val="1"/>
        <c:lblAlgn val="ctr"/>
        <c:lblOffset val="100"/>
        <c:noMultiLvlLbl val="0"/>
      </c:catAx>
      <c:valAx>
        <c:axId val="1287528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2875396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rtlCol="0"/>
        <a:lstStyle/>
        <a:p>
          <a:pPr rtl="0"/>
          <a:endParaRPr lang="de-DE"/>
        </a:p>
      </dgm:t>
    </dgm:pt>
    <dgm:pt modelId="{4259F840-24E7-476F-9F30-482E46395856}">
      <dgm:prSet phldrT="[Text]" custT="1"/>
      <dgm:spPr/>
      <dgm:t>
        <a:bodyPr rtlCol="0"/>
        <a:lstStyle/>
        <a:p>
          <a:pPr rtl="0"/>
          <a:r>
            <a:rPr lang="de-DE" sz="1800">
              <a:latin typeface="+mn-lt"/>
            </a:rPr>
            <a:t>Titel</a:t>
          </a:r>
        </a:p>
      </dgm:t>
    </dgm:pt>
    <dgm:pt modelId="{FCE8068D-7E50-4749-A8D0-ADEDAC5637B3}" type="parTrans" cxnId="{42EE41D1-3C16-4937-BB38-B076896C09A0}">
      <dgm:prSet/>
      <dgm:spPr/>
      <dgm:t>
        <a:bodyPr rtlCol="0"/>
        <a:lstStyle/>
        <a:p>
          <a:pPr rtl="0"/>
          <a:endParaRPr lang="de-DE" sz="1800">
            <a:latin typeface="+mn-lt"/>
          </a:endParaRPr>
        </a:p>
      </dgm:t>
    </dgm:pt>
    <dgm:pt modelId="{DCC444A4-F20A-48F5-A61E-47BFFF185A57}" type="sibTrans" cxnId="{42EE41D1-3C16-4937-BB38-B076896C09A0}">
      <dgm:prSet/>
      <dgm:spPr/>
      <dgm:t>
        <a:bodyPr rtlCol="0"/>
        <a:lstStyle/>
        <a:p>
          <a:pPr rtl="0"/>
          <a:endParaRPr lang="de-DE" sz="1800">
            <a:latin typeface="+mn-lt"/>
          </a:endParaRPr>
        </a:p>
      </dgm:t>
    </dgm:pt>
    <dgm:pt modelId="{B54C8F6C-BE1E-4EAB-B7A0-48DE01FFAA36}">
      <dgm:prSet phldrT="[Text]" custT="1"/>
      <dgm:spPr/>
      <dgm:t>
        <a:bodyPr rtlCol="0"/>
        <a:lstStyle/>
        <a:p>
          <a:pPr rtl="0">
            <a:buFont typeface="Symbol" panose="05050102010706020507" pitchFamily="18" charset="2"/>
            <a:buChar char=""/>
          </a:pPr>
          <a:r>
            <a:rPr lang="de-DE" sz="1800">
              <a:latin typeface="+mn-lt"/>
            </a:rPr>
            <a:t>Um eine Präsentation zu starten, wechseln Sie zur Registerkarte "Diashow", und wählen Sie          "Von Anfang an".</a:t>
          </a:r>
        </a:p>
      </dgm:t>
    </dgm:pt>
    <dgm:pt modelId="{8DE7CD45-B7C0-432E-B819-6A7D97E31315}" type="parTrans" cxnId="{770CA1CC-3DDD-451E-AE83-A71CA570260C}">
      <dgm:prSet/>
      <dgm:spPr/>
      <dgm:t>
        <a:bodyPr rtlCol="0"/>
        <a:lstStyle/>
        <a:p>
          <a:pPr rtl="0"/>
          <a:endParaRPr lang="de-DE" sz="1800">
            <a:latin typeface="+mn-lt"/>
          </a:endParaRPr>
        </a:p>
      </dgm:t>
    </dgm:pt>
    <dgm:pt modelId="{C33B8BEF-A818-4A2F-A99A-E2B29895E184}" type="sibTrans" cxnId="{770CA1CC-3DDD-451E-AE83-A71CA570260C}">
      <dgm:prSet/>
      <dgm:spPr/>
      <dgm:t>
        <a:bodyPr rtlCol="0"/>
        <a:lstStyle/>
        <a:p>
          <a:pPr rtl="0"/>
          <a:endParaRPr lang="de-DE" sz="1800">
            <a:latin typeface="+mn-lt"/>
          </a:endParaRPr>
        </a:p>
      </dgm:t>
    </dgm:pt>
    <dgm:pt modelId="{E4033A39-DCC4-4038-9562-AEDDBBB37A99}">
      <dgm:prSet phldrT="[Text]" custT="1"/>
      <dgm:spPr/>
      <dgm:t>
        <a:bodyPr rtlCol="0"/>
        <a:lstStyle/>
        <a:p>
          <a:pPr rtl="0"/>
          <a:r>
            <a:rPr lang="de-DE" sz="1800">
              <a:latin typeface="+mn-lt"/>
            </a:rPr>
            <a:t>Titel</a:t>
          </a:r>
        </a:p>
      </dgm:t>
    </dgm:pt>
    <dgm:pt modelId="{048EEAE6-78BA-4B00-B7BB-9C22DBB1E8F4}" type="parTrans" cxnId="{32EF2862-2950-4DF8-BEA8-CD19460CCA31}">
      <dgm:prSet/>
      <dgm:spPr/>
      <dgm:t>
        <a:bodyPr rtlCol="0"/>
        <a:lstStyle/>
        <a:p>
          <a:pPr rtl="0"/>
          <a:endParaRPr lang="de-DE" sz="1800">
            <a:latin typeface="+mn-lt"/>
          </a:endParaRPr>
        </a:p>
      </dgm:t>
    </dgm:pt>
    <dgm:pt modelId="{80AB0E5B-0C58-465D-A545-5B21133D2849}" type="sibTrans" cxnId="{32EF2862-2950-4DF8-BEA8-CD19460CCA31}">
      <dgm:prSet/>
      <dgm:spPr/>
      <dgm:t>
        <a:bodyPr rtlCol="0"/>
        <a:lstStyle/>
        <a:p>
          <a:pPr rtl="0"/>
          <a:endParaRPr lang="de-DE" sz="1800">
            <a:latin typeface="+mn-lt"/>
          </a:endParaRPr>
        </a:p>
      </dgm:t>
    </dgm:pt>
    <dgm:pt modelId="{A4C0B4E4-70AD-4901-9E3F-7EA25DD6DAA1}">
      <dgm:prSet phldrT="[Text]" custT="1"/>
      <dgm:spPr/>
      <dgm:t>
        <a:bodyPr rtlCol="0"/>
        <a:lstStyle/>
        <a:p>
          <a:pPr rtl="0">
            <a:buFont typeface="Symbol" panose="05050102010706020507" pitchFamily="18" charset="2"/>
            <a:buChar char=""/>
          </a:pPr>
          <a:r>
            <a:rPr lang="de-DE" sz="1800">
              <a:latin typeface="+mn-lt"/>
            </a:rPr>
            <a:t>Um die Referentenansicht anzuzeigen, klicken Sie in der Diashow-Ansicht in der Steuerleiste unten links auf die drei Punkte, und klicken Sie dann auf                  "Referentenansicht anzeigen".</a:t>
          </a:r>
        </a:p>
      </dgm:t>
    </dgm:pt>
    <dgm:pt modelId="{701D9033-BAD3-4299-933F-A47AFDC2ECD0}" type="parTrans" cxnId="{5E74CB62-E52E-4CEE-8AA1-9812BFC0D67E}">
      <dgm:prSet/>
      <dgm:spPr/>
      <dgm:t>
        <a:bodyPr rtlCol="0"/>
        <a:lstStyle/>
        <a:p>
          <a:pPr rtl="0"/>
          <a:endParaRPr lang="de-DE" sz="1800">
            <a:latin typeface="+mn-lt"/>
          </a:endParaRPr>
        </a:p>
      </dgm:t>
    </dgm:pt>
    <dgm:pt modelId="{657DB10D-2517-48AA-B970-6D815DBD4123}" type="sibTrans" cxnId="{5E74CB62-E52E-4CEE-8AA1-9812BFC0D67E}">
      <dgm:prSet/>
      <dgm:spPr/>
      <dgm:t>
        <a:bodyPr rtlCol="0"/>
        <a:lstStyle/>
        <a:p>
          <a:pPr rtl="0"/>
          <a:endParaRPr lang="de-DE" sz="1800">
            <a:latin typeface="+mn-lt"/>
          </a:endParaRPr>
        </a:p>
      </dgm:t>
    </dgm:pt>
    <dgm:pt modelId="{87BF7896-20EA-4E8F-B6F4-A34EC5C9CB50}">
      <dgm:prSet phldrT="[Text]" custT="1"/>
      <dgm:spPr/>
      <dgm:t>
        <a:bodyPr rtlCol="0"/>
        <a:lstStyle/>
        <a:p>
          <a:pPr rtl="0"/>
          <a:r>
            <a:rPr lang="de-DE" sz="1800">
              <a:latin typeface="+mn-lt"/>
            </a:rPr>
            <a:t>Titel</a:t>
          </a:r>
        </a:p>
      </dgm:t>
    </dgm:pt>
    <dgm:pt modelId="{05E47BA5-F724-4AEE-9B5B-401F18E028E6}" type="parTrans" cxnId="{92330C11-C197-4512-BDA4-8D8A69AF7D1C}">
      <dgm:prSet/>
      <dgm:spPr/>
      <dgm:t>
        <a:bodyPr rtlCol="0"/>
        <a:lstStyle/>
        <a:p>
          <a:pPr rtl="0"/>
          <a:endParaRPr lang="de-DE" sz="1800">
            <a:latin typeface="+mn-lt"/>
          </a:endParaRPr>
        </a:p>
      </dgm:t>
    </dgm:pt>
    <dgm:pt modelId="{D63CE73E-35DE-48C3-8753-7648BC953C0D}" type="sibTrans" cxnId="{92330C11-C197-4512-BDA4-8D8A69AF7D1C}">
      <dgm:prSet/>
      <dgm:spPr/>
      <dgm:t>
        <a:bodyPr rtlCol="0"/>
        <a:lstStyle/>
        <a:p>
          <a:pPr rtl="0"/>
          <a:endParaRPr lang="de-DE" sz="1800">
            <a:latin typeface="+mn-lt"/>
          </a:endParaRPr>
        </a:p>
      </dgm:t>
    </dgm:pt>
    <dgm:pt modelId="{43CBB0A2-9D75-4264-8A30-3E8974B40658}">
      <dgm:prSet phldrT="[Text]" custT="1"/>
      <dgm:spPr/>
      <dgm:t>
        <a:bodyPr rtlCol="0"/>
        <a:lstStyle/>
        <a:p>
          <a:pPr rtl="0">
            <a:buFont typeface="Symbol" panose="05050102010706020507" pitchFamily="18" charset="2"/>
            <a:buChar char=""/>
          </a:pPr>
          <a:r>
            <a:rPr lang="de-DE" sz="1800" dirty="0"/>
            <a:t>Während Ihrer Präsentation sind die Notizen auf Ihrem Monitor sichtbar, jedoch nicht für die Benutzergruppe.</a:t>
          </a:r>
          <a:endParaRPr lang="de-DE" sz="1800" dirty="0">
            <a:latin typeface="+mn-lt"/>
          </a:endParaRPr>
        </a:p>
      </dgm:t>
    </dgm:pt>
    <dgm:pt modelId="{F806E590-5F8E-48A1-96AC-9E738290D2ED}" type="parTrans" cxnId="{4D2DF581-8128-4440-9E51-29109DC6ED52}">
      <dgm:prSet/>
      <dgm:spPr/>
      <dgm:t>
        <a:bodyPr rtlCol="0"/>
        <a:lstStyle/>
        <a:p>
          <a:pPr rtl="0"/>
          <a:endParaRPr lang="de-DE" sz="1800">
            <a:latin typeface="+mn-lt"/>
          </a:endParaRPr>
        </a:p>
      </dgm:t>
    </dgm:pt>
    <dgm:pt modelId="{20F77EFB-335C-4BC3-AD95-8421EDF343E6}" type="sibTrans" cxnId="{4D2DF581-8128-4440-9E51-29109DC6ED52}">
      <dgm:prSet/>
      <dgm:spPr/>
      <dgm:t>
        <a:bodyPr rtlCol="0"/>
        <a:lstStyle/>
        <a:p>
          <a:pPr rtl="0"/>
          <a:endParaRPr lang="de-DE" sz="1800">
            <a:latin typeface="+mn-lt"/>
          </a:endParaRPr>
        </a:p>
      </dgm:t>
    </dgm:pt>
    <dgm:pt modelId="{3DE6FF16-CA4D-4D34-ABEB-8BE6A40B5E52}">
      <dgm:prSet phldrT="[Text]" custT="1"/>
      <dgm:spPr/>
      <dgm:t>
        <a:bodyPr rtlCol="0"/>
        <a:lstStyle/>
        <a:p>
          <a:pPr rtl="0">
            <a:buFont typeface="Symbol" panose="05050102010706020507" pitchFamily="18" charset="2"/>
            <a:buChar char=""/>
          </a:pPr>
          <a:r>
            <a:rPr lang="de-DE" sz="1800">
              <a:latin typeface="+mn-lt"/>
            </a:rPr>
            <a:t>Titel</a:t>
          </a:r>
        </a:p>
      </dgm:t>
    </dgm:pt>
    <dgm:pt modelId="{DA9CCCCB-8206-4757-82C8-F885E9D238B5}" type="parTrans" cxnId="{636DE8C5-F706-4BA5-855F-85FD2239E2BE}">
      <dgm:prSet/>
      <dgm:spPr/>
      <dgm:t>
        <a:bodyPr rtlCol="0"/>
        <a:lstStyle/>
        <a:p>
          <a:pPr rtl="0"/>
          <a:endParaRPr lang="de-DE" sz="1800"/>
        </a:p>
      </dgm:t>
    </dgm:pt>
    <dgm:pt modelId="{986162A7-6F89-4679-B40E-33A17DA21B73}" type="sibTrans" cxnId="{636DE8C5-F706-4BA5-855F-85FD2239E2BE}">
      <dgm:prSet/>
      <dgm:spPr/>
      <dgm:t>
        <a:bodyPr rtlCol="0"/>
        <a:lstStyle/>
        <a:p>
          <a:pPr rtl="0"/>
          <a:endParaRPr lang="de-DE" sz="1800"/>
        </a:p>
      </dgm:t>
    </dgm:pt>
    <dgm:pt modelId="{AC76BE15-3E8A-498B-91BD-CF772C26B6F1}">
      <dgm:prSet phldrT="[Text]" custT="1"/>
      <dgm:spPr/>
      <dgm:t>
        <a:bodyPr rtlCol="0"/>
        <a:lstStyle/>
        <a:p>
          <a:pPr rtl="0">
            <a:buFont typeface="Symbol" panose="05050102010706020507" pitchFamily="18" charset="2"/>
            <a:buChar char=""/>
          </a:pPr>
          <a:r>
            <a:rPr lang="de-DE" sz="1800">
              <a:latin typeface="+mn-lt"/>
            </a:rPr>
            <a:t>Titel</a:t>
          </a:r>
        </a:p>
      </dgm:t>
    </dgm:pt>
    <dgm:pt modelId="{00CCB400-064A-4EF5-9806-9534D9AC69AD}" type="parTrans" cxnId="{140A4778-8248-44DE-B78A-23C578A77D7E}">
      <dgm:prSet/>
      <dgm:spPr/>
      <dgm:t>
        <a:bodyPr rtlCol="0"/>
        <a:lstStyle/>
        <a:p>
          <a:pPr rtl="0"/>
          <a:endParaRPr lang="de-DE" sz="1800"/>
        </a:p>
      </dgm:t>
    </dgm:pt>
    <dgm:pt modelId="{662A3D6E-7238-444F-BC0B-C7A4321261DB}" type="sibTrans" cxnId="{140A4778-8248-44DE-B78A-23C578A77D7E}">
      <dgm:prSet/>
      <dgm:spPr/>
      <dgm:t>
        <a:bodyPr rtlCol="0"/>
        <a:lstStyle/>
        <a:p>
          <a:pPr rtl="0"/>
          <a:endParaRPr lang="de-DE" sz="1800"/>
        </a:p>
      </dgm:t>
    </dgm:pt>
    <dgm:pt modelId="{73820394-2159-4075-9E6F-217263B07F8B}">
      <dgm:prSet phldrT="[Text]" custT="1"/>
      <dgm:spPr/>
      <dgm:t>
        <a:bodyPr rtlCol="0"/>
        <a:lstStyle/>
        <a:p>
          <a:pPr rtl="0">
            <a:buFont typeface="Symbol" panose="05050102010706020507" pitchFamily="18" charset="2"/>
            <a:buChar char=""/>
          </a:pPr>
          <a:r>
            <a:rPr lang="de-DE" sz="1800" dirty="0"/>
            <a:t>Wenn der Notizenbereich nicht angezeigt wird oder vollständig minimiert ist, klicken Sie in der Taskleiste unten im PowerPoint-Fenster auf „Notizen“.</a:t>
          </a:r>
          <a:endParaRPr lang="de-DE" sz="1800" dirty="0">
            <a:latin typeface="+mn-lt"/>
          </a:endParaRPr>
        </a:p>
      </dgm:t>
    </dgm:pt>
    <dgm:pt modelId="{A861A835-3A0D-4B09-8870-87D7FDC7B27F}" type="parTrans" cxnId="{19CF03A0-47BE-4ABD-A62C-A27E16D6C5A3}">
      <dgm:prSet/>
      <dgm:spPr/>
      <dgm:t>
        <a:bodyPr rtlCol="0"/>
        <a:lstStyle/>
        <a:p>
          <a:pPr rtl="0"/>
          <a:endParaRPr lang="de-DE" sz="1800"/>
        </a:p>
      </dgm:t>
    </dgm:pt>
    <dgm:pt modelId="{D383A36B-470D-499F-AE13-85A6B2495524}" type="sibTrans" cxnId="{19CF03A0-47BE-4ABD-A62C-A27E16D6C5A3}">
      <dgm:prSet/>
      <dgm:spPr/>
      <dgm:t>
        <a:bodyPr rtlCol="0"/>
        <a:lstStyle/>
        <a:p>
          <a:pPr rtl="0"/>
          <a:endParaRPr lang="de-DE" sz="1800"/>
        </a:p>
      </dgm:t>
    </dgm:pt>
    <dgm:pt modelId="{C032D242-8D23-4EEC-A10A-7B0691E5A409}">
      <dgm:prSet phldrT="[Text]" custT="1"/>
      <dgm:spPr/>
      <dgm:t>
        <a:bodyPr rtlCol="0"/>
        <a:lstStyle/>
        <a:p>
          <a:pPr rtl="0">
            <a:buFont typeface="Symbol" panose="05050102010706020507" pitchFamily="18" charset="2"/>
            <a:buChar char=""/>
          </a:pPr>
          <a:r>
            <a:rPr lang="de-DE" sz="1800" dirty="0"/>
            <a:t>Der Notizenbereich ist ein Feld, das unter jeder Folie angezeigt wird. Tippen Sie darauf, um Notizen hinzuzufügen.</a:t>
          </a:r>
          <a:endParaRPr lang="de-DE" sz="1800" dirty="0">
            <a:latin typeface="+mn-lt"/>
          </a:endParaRPr>
        </a:p>
      </dgm:t>
    </dgm:pt>
    <dgm:pt modelId="{167DA838-BF1F-42A4-81E8-806F40795A14}" type="parTrans" cxnId="{D9403C73-FB83-47D6-85AE-067D49ED63F2}">
      <dgm:prSet/>
      <dgm:spPr/>
      <dgm:t>
        <a:bodyPr rtlCol="0"/>
        <a:lstStyle/>
        <a:p>
          <a:pPr rtl="0"/>
          <a:endParaRPr lang="de-DE" sz="1800"/>
        </a:p>
      </dgm:t>
    </dgm:pt>
    <dgm:pt modelId="{7EFA60CA-572D-434D-B452-A4ACBAEB4D2C}" type="sibTrans" cxnId="{D9403C73-FB83-47D6-85AE-067D49ED63F2}">
      <dgm:prSet/>
      <dgm:spPr/>
      <dgm:t>
        <a:bodyPr rtlCol="0"/>
        <a:lstStyle/>
        <a:p>
          <a:pPr rtl="0"/>
          <a:endParaRPr lang="de-DE" sz="180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434223" y="1011950"/>
          <a:ext cx="397986"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None/>
          </a:pPr>
          <a:r>
            <a:rPr lang="de-DE" sz="1800" kern="1200">
              <a:latin typeface="+mn-lt"/>
            </a:rPr>
            <a:t>Titel</a:t>
          </a:r>
        </a:p>
      </dsp:txBody>
      <dsp:txXfrm rot="5400000">
        <a:off x="674664" y="1810365"/>
        <a:ext cx="1936532" cy="359130"/>
      </dsp:txXfrm>
    </dsp:sp>
    <dsp:sp modelId="{45A02F84-C6CB-43F5-AEE4-3EA66C2BD25F}">
      <dsp:nvSpPr>
        <dsp:cNvPr id="0" name=""/>
        <dsp:cNvSpPr/>
      </dsp:nvSpPr>
      <dsp:spPr>
        <a:xfrm>
          <a:off x="3249"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rtlCol="0" anchor="b"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de-DE" sz="1800" kern="1200">
              <a:latin typeface="+mn-lt"/>
            </a:rPr>
            <a:t>Um eine Präsentation zu starten, wechseln Sie zur Registerkarte "Diashow", und wählen Sie          "Von Anfang an".</a:t>
          </a:r>
        </a:p>
      </dsp:txBody>
      <dsp:txXfrm>
        <a:off x="3249" y="0"/>
        <a:ext cx="3259934" cy="1392951"/>
      </dsp:txXfrm>
    </dsp:sp>
    <dsp:sp modelId="{6BA46904-CB7C-4538-BD49-D3891EF19552}">
      <dsp:nvSpPr>
        <dsp:cNvPr id="0" name=""/>
        <dsp:cNvSpPr/>
      </dsp:nvSpPr>
      <dsp:spPr>
        <a:xfrm>
          <a:off x="1633216"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93417"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11196" y="1790937"/>
          <a:ext cx="1955960"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None/>
          </a:pPr>
          <a:r>
            <a:rPr lang="de-DE" sz="1800" kern="1200">
              <a:latin typeface="+mn-lt"/>
            </a:rPr>
            <a:t>Titel</a:t>
          </a:r>
        </a:p>
      </dsp:txBody>
      <dsp:txXfrm>
        <a:off x="2611196" y="1790937"/>
        <a:ext cx="1955960" cy="397986"/>
      </dsp:txXfrm>
    </dsp:sp>
    <dsp:sp modelId="{FEBD3C2A-A340-470A-A475-AE614EA07678}">
      <dsp:nvSpPr>
        <dsp:cNvPr id="0" name=""/>
        <dsp:cNvSpPr/>
      </dsp:nvSpPr>
      <dsp:spPr>
        <a:xfrm>
          <a:off x="1959209"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rtlCol="0" anchor="t"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de-DE" sz="1800" kern="1200">
              <a:latin typeface="+mn-lt"/>
            </a:rPr>
            <a:t>Um die Referentenansicht anzuzeigen, klicken Sie in der Diashow-Ansicht in der Steuerleiste unten links auf die drei Punkte, und klicken Sie dann auf                  "Referentenansicht anzeigen".</a:t>
          </a:r>
        </a:p>
      </dsp:txBody>
      <dsp:txXfrm>
        <a:off x="1959209" y="2586910"/>
        <a:ext cx="3259934" cy="1392951"/>
      </dsp:txXfrm>
    </dsp:sp>
    <dsp:sp modelId="{080474C8-0FEA-4FD1-97F1-0978CFB4A37F}">
      <dsp:nvSpPr>
        <dsp:cNvPr id="0" name=""/>
        <dsp:cNvSpPr/>
      </dsp:nvSpPr>
      <dsp:spPr>
        <a:xfrm>
          <a:off x="3589176" y="2188924"/>
          <a:ext cx="0" cy="318388"/>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9378" y="2507313"/>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790937"/>
          <a:ext cx="1955960"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None/>
          </a:pPr>
          <a:r>
            <a:rPr lang="de-DE" sz="1800" kern="1200">
              <a:latin typeface="+mn-lt"/>
            </a:rPr>
            <a:t>Titel</a:t>
          </a:r>
        </a:p>
      </dsp:txBody>
      <dsp:txXfrm>
        <a:off x="4567157" y="1790937"/>
        <a:ext cx="1955960" cy="397986"/>
      </dsp:txXfrm>
    </dsp:sp>
    <dsp:sp modelId="{80CDBBF8-C6B4-4166-87C1-DC9120CC7586}">
      <dsp:nvSpPr>
        <dsp:cNvPr id="0" name=""/>
        <dsp:cNvSpPr/>
      </dsp:nvSpPr>
      <dsp:spPr>
        <a:xfrm>
          <a:off x="3915170"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rtlCol="0" anchor="b"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de-DE" sz="1800" kern="1200" dirty="0"/>
            <a:t>Während Ihrer Präsentation sind die Notizen auf Ihrem Monitor sichtbar, jedoch nicht für die Benutzergruppe.</a:t>
          </a:r>
          <a:endParaRPr lang="de-DE" sz="1800" kern="1200" dirty="0">
            <a:latin typeface="+mn-lt"/>
          </a:endParaRPr>
        </a:p>
      </dsp:txBody>
      <dsp:txXfrm>
        <a:off x="3915170" y="0"/>
        <a:ext cx="3259934" cy="1392951"/>
      </dsp:txXfrm>
    </dsp:sp>
    <dsp:sp modelId="{89759DE5-9F8A-470E-A6D8-F13BB4DEE93D}">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1790937"/>
          <a:ext cx="1955960"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de-DE" sz="1800" kern="1200">
              <a:latin typeface="+mn-lt"/>
            </a:rPr>
            <a:t>Titel</a:t>
          </a:r>
        </a:p>
      </dsp:txBody>
      <dsp:txXfrm>
        <a:off x="6523117" y="1790937"/>
        <a:ext cx="1955960" cy="397986"/>
      </dsp:txXfrm>
    </dsp:sp>
    <dsp:sp modelId="{1BB5FD64-47F9-47A3-911F-535BFE17A3B9}">
      <dsp:nvSpPr>
        <dsp:cNvPr id="0" name=""/>
        <dsp:cNvSpPr/>
      </dsp:nvSpPr>
      <dsp:spPr>
        <a:xfrm>
          <a:off x="5871130"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rtlCol="0" anchor="t"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de-DE" sz="1800" kern="1200" dirty="0"/>
            <a:t>Der Notizenbereich ist ein Feld, das unter jeder Folie angezeigt wird. Tippen Sie darauf, um Notizen hinzuzufügen.</a:t>
          </a:r>
          <a:endParaRPr lang="de-DE" sz="1800" kern="1200" dirty="0">
            <a:latin typeface="+mn-lt"/>
          </a:endParaRPr>
        </a:p>
      </dsp:txBody>
      <dsp:txXfrm>
        <a:off x="5871130" y="2586910"/>
        <a:ext cx="3259934" cy="1392951"/>
      </dsp:txXfrm>
    </dsp:sp>
    <dsp:sp modelId="{FE9B27EB-7AC7-485A-9A55-41E8118F9EAF}">
      <dsp:nvSpPr>
        <dsp:cNvPr id="0" name=""/>
        <dsp:cNvSpPr/>
      </dsp:nvSpPr>
      <dsp:spPr>
        <a:xfrm>
          <a:off x="7501098" y="2188924"/>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61299" y="2507313"/>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58065" y="1011950"/>
          <a:ext cx="397986"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de-DE" sz="1800" kern="1200">
              <a:latin typeface="+mn-lt"/>
            </a:rPr>
            <a:t>Titel</a:t>
          </a:r>
        </a:p>
      </dsp:txBody>
      <dsp:txXfrm rot="-5400000">
        <a:off x="8479078" y="1810365"/>
        <a:ext cx="1936532" cy="359130"/>
      </dsp:txXfrm>
    </dsp:sp>
    <dsp:sp modelId="{1FA3C236-5719-4A33-A6BB-80FA85F940E3}">
      <dsp:nvSpPr>
        <dsp:cNvPr id="0" name=""/>
        <dsp:cNvSpPr/>
      </dsp:nvSpPr>
      <dsp:spPr>
        <a:xfrm>
          <a:off x="7827091"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rtlCol="0" anchor="b"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de-DE" sz="1800" kern="1200" dirty="0"/>
            <a:t>Wenn der Notizenbereich nicht angezeigt wird oder vollständig minimiert ist, klicken Sie in der Taskleiste unten im PowerPoint-Fenster auf „Notizen“.</a:t>
          </a:r>
          <a:endParaRPr lang="de-DE" sz="1800" kern="1200" dirty="0">
            <a:latin typeface="+mn-lt"/>
          </a:endParaRPr>
        </a:p>
      </dsp:txBody>
      <dsp:txXfrm>
        <a:off x="7827091" y="0"/>
        <a:ext cx="3259934" cy="1392951"/>
      </dsp:txXfrm>
    </dsp:sp>
    <dsp:sp modelId="{18F1C823-9ACD-4FCD-8102-F468DCE57A45}">
      <dsp:nvSpPr>
        <dsp:cNvPr id="0" name=""/>
        <dsp:cNvSpPr/>
      </dsp:nvSpPr>
      <dsp:spPr>
        <a:xfrm>
          <a:off x="9457058"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7260"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Zeitachse abgerundetes Rechteck"/>
  <dgm:desc val="Verwenden Sie diese Option, um eine Liste von Ereignissen in chronologischer Reihenfolge darzustellen. Ein unsichtbares Feld enthält die Beschreibung, während das Datum jeweils in Rechtecken angezeigt wird, mit Ausnahme des ersten und letzten Knotens. Hier weisen die Rechtecke abgerundete Ecken auf. Es kann eine große Textmenge mit einem längeren deskriptiven Datumsformat angezeigt werden."/>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BAF28FC-EEDF-4ADE-8DD8-6B6FDAE595B5}" type="datetime1">
              <a:rPr lang="de-DE" smtClean="0"/>
              <a:t>06.02.2024</a:t>
            </a:fld>
            <a:endParaRPr lang="de-DE"/>
          </a:p>
        </p:txBody>
      </p:sp>
      <p:sp>
        <p:nvSpPr>
          <p:cNvPr id="4" name="Fußzeilenplatzhalt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5" name="Foliennummernplatzhalt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de-DE" smtClean="0"/>
              <a:t>‹Nr.›</a:t>
            </a:fld>
            <a:endParaRPr lang="de-DE"/>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4DBC5CC-54D7-4FDA-9C5E-6B3403E5AEA6}" type="datetime1">
              <a:rPr lang="de-DE" smtClean="0"/>
              <a:t>06.02.2024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de-DE" smtClean="0"/>
              <a:t>‹Nr.›</a:t>
            </a:fld>
            <a:endParaRPr lang="de-DE"/>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1</a:t>
            </a:fld>
            <a:endParaRPr lang="de-DE"/>
          </a:p>
        </p:txBody>
      </p:sp>
      <p:sp>
        <p:nvSpPr>
          <p:cNvPr id="5" name="Datumsplatzhalter 4">
            <a:extLst>
              <a:ext uri="{FF2B5EF4-FFF2-40B4-BE49-F238E27FC236}">
                <a16:creationId xmlns:a16="http://schemas.microsoft.com/office/drawing/2014/main" id="{67A8B132-0B54-4245-BB9B-11DF2AB16F35}"/>
              </a:ext>
            </a:extLst>
          </p:cNvPr>
          <p:cNvSpPr>
            <a:spLocks noGrp="1"/>
          </p:cNvSpPr>
          <p:nvPr>
            <p:ph type="dt" idx="1"/>
          </p:nvPr>
        </p:nvSpPr>
        <p:spPr/>
        <p:txBody>
          <a:bodyPr/>
          <a:lstStyle/>
          <a:p>
            <a:pPr rtl="0"/>
            <a:fld id="{0CBB3949-A74E-4375-9902-BE6F3E4041B8}" type="datetime1">
              <a:rPr lang="de-DE" smtClean="0"/>
              <a:t>06.02.2024</a:t>
            </a:fld>
            <a:endParaRPr lang="de-DE"/>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12</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943767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a:lnSpc>
                <a:spcPct val="100000"/>
              </a:lnSpc>
              <a:buNone/>
            </a:pPr>
            <a:r>
              <a:rPr lang="de-DE" sz="800" b="1" strike="noStrike" spc="-1" dirty="0">
                <a:solidFill>
                  <a:srgbClr val="C9211E"/>
                </a:solidFill>
                <a:latin typeface="Arial"/>
                <a:ea typeface="DejaVu Sans"/>
              </a:rPr>
              <a:t>"</a:t>
            </a:r>
            <a:r>
              <a:rPr lang="de-DE" sz="800" b="1" strike="noStrike" spc="-1" dirty="0" err="1">
                <a:solidFill>
                  <a:srgbClr val="C9211E"/>
                </a:solidFill>
                <a:latin typeface="Arial"/>
                <a:ea typeface="DejaVu Sans"/>
              </a:rPr>
              <a:t>version</a:t>
            </a:r>
            <a:r>
              <a:rPr lang="de-DE" sz="800" b="1" strike="noStrike" spc="-1" dirty="0">
                <a:solidFill>
                  <a:srgbClr val="C9211E"/>
                </a:solidFill>
                <a:latin typeface="Arial"/>
                <a:ea typeface="DejaVu Sans"/>
              </a:rPr>
              <a:t>": 01000000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a:t>
            </a:r>
            <a:r>
              <a:rPr lang="de-DE" sz="800" b="1" strike="noStrike" spc="-1" dirty="0" err="1">
                <a:solidFill>
                  <a:srgbClr val="C9211E"/>
                </a:solidFill>
                <a:latin typeface="Arial"/>
                <a:ea typeface="DejaVu Sans"/>
              </a:rPr>
              <a:t>input_count</a:t>
            </a:r>
            <a:r>
              <a:rPr lang="de-DE" sz="800" b="1" strike="noStrike" spc="-1" dirty="0">
                <a:solidFill>
                  <a:srgbClr val="C9211E"/>
                </a:solidFill>
                <a:latin typeface="Arial"/>
                <a:ea typeface="DejaVu Sans"/>
              </a:rPr>
              <a:t>": 01</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a:t>
            </a:r>
            <a:r>
              <a:rPr lang="de-DE" sz="800" b="1" strike="noStrike" spc="-1" dirty="0" err="1">
                <a:solidFill>
                  <a:srgbClr val="C9211E"/>
                </a:solidFill>
                <a:latin typeface="Arial"/>
                <a:ea typeface="DejaVu Sans"/>
              </a:rPr>
              <a:t>inputs</a:t>
            </a: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txid</a:t>
            </a:r>
            <a:r>
              <a:rPr lang="de-DE" sz="800" b="1" strike="noStrike" spc="-1" dirty="0">
                <a:solidFill>
                  <a:srgbClr val="C9211E"/>
                </a:solidFill>
                <a:latin typeface="Arial"/>
                <a:ea typeface="DejaVu Sans"/>
              </a:rPr>
              <a:t>": c997a5e56e104102fa209c6a852dd90660a20b2d9c352423edce25857fcd3704</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vout</a:t>
            </a:r>
            <a:r>
              <a:rPr lang="de-DE" sz="800" b="1" strike="noStrike" spc="-1" dirty="0">
                <a:solidFill>
                  <a:srgbClr val="C9211E"/>
                </a:solidFill>
                <a:latin typeface="Arial"/>
                <a:ea typeface="DejaVu Sans"/>
              </a:rPr>
              <a:t>": 00000000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scriptSig</a:t>
            </a:r>
            <a:r>
              <a:rPr lang="de-DE" sz="800" b="1" strike="noStrike" spc="-1" dirty="0">
                <a:solidFill>
                  <a:srgbClr val="C9211E"/>
                </a:solidFill>
                <a:latin typeface="Arial"/>
                <a:ea typeface="DejaVu Sans"/>
              </a:rPr>
              <a:t>": 48 47304402204e45e16932b8af514961a1d3a1a25fdf3f4f7732e9d624c6c61548ab5fb8cd410220181522ec8eca07de4860a4acdd12909d831cc56cbbac4622082221a8768d1d0901</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sequence</a:t>
            </a: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ffffffff</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output_count</a:t>
            </a:r>
            <a:r>
              <a:rPr lang="de-DE" sz="800" b="1" strike="noStrike" spc="-1" dirty="0">
                <a:solidFill>
                  <a:srgbClr val="C9211E"/>
                </a:solidFill>
                <a:latin typeface="Arial"/>
                <a:ea typeface="DejaVu Sans"/>
              </a:rPr>
              <a:t>":  02</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outputs</a:t>
            </a: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amount</a:t>
            </a:r>
            <a:r>
              <a:rPr lang="de-DE" sz="800" b="1" strike="noStrike" spc="-1" dirty="0">
                <a:solidFill>
                  <a:srgbClr val="C9211E"/>
                </a:solidFill>
                <a:latin typeface="Arial"/>
                <a:ea typeface="DejaVu Sans"/>
              </a:rPr>
              <a:t>": 00ca9a3b00000000 (1000000000) → Recheneinheit ist Satoshi 1 Bitcoin = 100000000 </a:t>
            </a:r>
            <a:r>
              <a:rPr lang="de-DE" sz="800" b="1" strike="noStrike" spc="-1" dirty="0" err="1">
                <a:solidFill>
                  <a:srgbClr val="C9211E"/>
                </a:solidFill>
                <a:latin typeface="Arial"/>
                <a:ea typeface="DejaVu Sans"/>
              </a:rPr>
              <a:t>Satohis</a:t>
            </a:r>
            <a:r>
              <a:rPr lang="de-DE" sz="800" b="1" strike="noStrike" spc="-1" dirty="0">
                <a:solidFill>
                  <a:srgbClr val="C9211E"/>
                </a:solidFill>
                <a:latin typeface="Arial"/>
                <a:ea typeface="DejaVu Sans"/>
              </a:rPr>
              <a:t> (äquivalent zu Euro und Cent)</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scriptPubKey</a:t>
            </a:r>
            <a:r>
              <a:rPr lang="de-DE" sz="800" b="1" strike="noStrike" spc="-1" dirty="0">
                <a:solidFill>
                  <a:srgbClr val="C9211E"/>
                </a:solidFill>
                <a:latin typeface="Arial"/>
                <a:ea typeface="DejaVu Sans"/>
              </a:rPr>
              <a:t>": 43 4104ae1a62fe09c5f51b13905f07f06b99a2f7159b2225f374cd378d71302fa28414e7aab37397f554a7df5f142c21c1b7303b8a0626f1baded5c72a704f7e6cd84cac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amount</a:t>
            </a:r>
            <a:r>
              <a:rPr lang="de-DE" sz="800" b="1" strike="noStrike" spc="-1" dirty="0">
                <a:solidFill>
                  <a:srgbClr val="C9211E"/>
                </a:solidFill>
                <a:latin typeface="Arial"/>
                <a:ea typeface="DejaVu Sans"/>
              </a:rPr>
              <a:t>": 00286bee00000000 (4000000000) → Wechselgeld</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scriptPubKey</a:t>
            </a:r>
            <a:r>
              <a:rPr lang="de-DE" sz="800" b="1" strike="noStrike" spc="-1" dirty="0">
                <a:solidFill>
                  <a:srgbClr val="C9211E"/>
                </a:solidFill>
                <a:latin typeface="Arial"/>
                <a:ea typeface="DejaVu Sans"/>
              </a:rPr>
              <a:t>": 43 410411db93e1dcdb8a016b49840f8c53bc1eb68a382e97b1482ecad7b148a6909a5cb2e0eaddfb84ccf9744464f82e160bfa9b8b64f9d4c03f999b8643f656b412a3ac</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locktime</a:t>
            </a:r>
            <a:r>
              <a:rPr lang="de-DE" sz="800" b="1" strike="noStrike" spc="-1">
                <a:solidFill>
                  <a:srgbClr val="C9211E"/>
                </a:solidFill>
                <a:latin typeface="Arial"/>
                <a:ea typeface="DejaVu Sans"/>
              </a:rPr>
              <a:t>": 00000000</a:t>
            </a:r>
            <a:endParaRPr lang="de-DE" sz="800" b="0" strike="noStrike" spc="-1">
              <a:latin typeface="Arial"/>
            </a:endParaRPr>
          </a:p>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13</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587339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a:lnSpc>
                <a:spcPct val="100000"/>
              </a:lnSpc>
              <a:buNone/>
            </a:pPr>
            <a:r>
              <a:rPr lang="de-DE" sz="800" b="1" strike="noStrike" spc="-1" dirty="0">
                <a:solidFill>
                  <a:srgbClr val="C9211E"/>
                </a:solidFill>
                <a:latin typeface="Arial"/>
                <a:ea typeface="DejaVu Sans"/>
              </a:rPr>
              <a:t>"</a:t>
            </a:r>
            <a:r>
              <a:rPr lang="de-DE" sz="800" b="1" strike="noStrike" spc="-1" dirty="0" err="1">
                <a:solidFill>
                  <a:srgbClr val="C9211E"/>
                </a:solidFill>
                <a:latin typeface="Arial"/>
                <a:ea typeface="DejaVu Sans"/>
              </a:rPr>
              <a:t>version</a:t>
            </a:r>
            <a:r>
              <a:rPr lang="de-DE" sz="800" b="1" strike="noStrike" spc="-1" dirty="0">
                <a:solidFill>
                  <a:srgbClr val="C9211E"/>
                </a:solidFill>
                <a:latin typeface="Arial"/>
                <a:ea typeface="DejaVu Sans"/>
              </a:rPr>
              <a:t>": 01000000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a:t>
            </a:r>
            <a:r>
              <a:rPr lang="de-DE" sz="800" b="1" strike="noStrike" spc="-1" dirty="0" err="1">
                <a:solidFill>
                  <a:srgbClr val="C9211E"/>
                </a:solidFill>
                <a:latin typeface="Arial"/>
                <a:ea typeface="DejaVu Sans"/>
              </a:rPr>
              <a:t>input_count</a:t>
            </a:r>
            <a:r>
              <a:rPr lang="de-DE" sz="800" b="1" strike="noStrike" spc="-1" dirty="0">
                <a:solidFill>
                  <a:srgbClr val="C9211E"/>
                </a:solidFill>
                <a:latin typeface="Arial"/>
                <a:ea typeface="DejaVu Sans"/>
              </a:rPr>
              <a:t>": 01</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a:t>
            </a:r>
            <a:r>
              <a:rPr lang="de-DE" sz="800" b="1" strike="noStrike" spc="-1" dirty="0" err="1">
                <a:solidFill>
                  <a:srgbClr val="C9211E"/>
                </a:solidFill>
                <a:latin typeface="Arial"/>
                <a:ea typeface="DejaVu Sans"/>
              </a:rPr>
              <a:t>inputs</a:t>
            </a: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txid</a:t>
            </a:r>
            <a:r>
              <a:rPr lang="de-DE" sz="800" b="1" strike="noStrike" spc="-1" dirty="0">
                <a:solidFill>
                  <a:srgbClr val="C9211E"/>
                </a:solidFill>
                <a:latin typeface="Arial"/>
                <a:ea typeface="DejaVu Sans"/>
              </a:rPr>
              <a:t>": c997a5e56e104102fa209c6a852dd90660a20b2d9c352423edce25857fcd3704</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vout</a:t>
            </a:r>
            <a:r>
              <a:rPr lang="de-DE" sz="800" b="1" strike="noStrike" spc="-1" dirty="0">
                <a:solidFill>
                  <a:srgbClr val="C9211E"/>
                </a:solidFill>
                <a:latin typeface="Arial"/>
                <a:ea typeface="DejaVu Sans"/>
              </a:rPr>
              <a:t>": 00000000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scriptSig</a:t>
            </a:r>
            <a:r>
              <a:rPr lang="de-DE" sz="800" b="1" strike="noStrike" spc="-1" dirty="0">
                <a:solidFill>
                  <a:srgbClr val="C9211E"/>
                </a:solidFill>
                <a:latin typeface="Arial"/>
                <a:ea typeface="DejaVu Sans"/>
              </a:rPr>
              <a:t>": 48 47304402204e45e16932b8af514961a1d3a1a25fdf3f4f7732e9d624c6c61548ab5fb8cd410220181522ec8eca07de4860a4acdd12909d831cc56cbbac4622082221a8768d1d0901</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sequence</a:t>
            </a: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ffffffff</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output_count</a:t>
            </a:r>
            <a:r>
              <a:rPr lang="de-DE" sz="800" b="1" strike="noStrike" spc="-1" dirty="0">
                <a:solidFill>
                  <a:srgbClr val="C9211E"/>
                </a:solidFill>
                <a:latin typeface="Arial"/>
                <a:ea typeface="DejaVu Sans"/>
              </a:rPr>
              <a:t>":  02</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outputs</a:t>
            </a: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amount</a:t>
            </a:r>
            <a:r>
              <a:rPr lang="de-DE" sz="800" b="1" strike="noStrike" spc="-1" dirty="0">
                <a:solidFill>
                  <a:srgbClr val="C9211E"/>
                </a:solidFill>
                <a:latin typeface="Arial"/>
                <a:ea typeface="DejaVu Sans"/>
              </a:rPr>
              <a:t>": 00ca9a3b00000000 (1000000000) → Recheneinheit ist Satoshi 1 Bitcoin = 100000000 </a:t>
            </a:r>
            <a:r>
              <a:rPr lang="de-DE" sz="800" b="1" strike="noStrike" spc="-1" dirty="0" err="1">
                <a:solidFill>
                  <a:srgbClr val="C9211E"/>
                </a:solidFill>
                <a:latin typeface="Arial"/>
                <a:ea typeface="DejaVu Sans"/>
              </a:rPr>
              <a:t>Satohis</a:t>
            </a:r>
            <a:r>
              <a:rPr lang="de-DE" sz="800" b="1" strike="noStrike" spc="-1" dirty="0">
                <a:solidFill>
                  <a:srgbClr val="C9211E"/>
                </a:solidFill>
                <a:latin typeface="Arial"/>
                <a:ea typeface="DejaVu Sans"/>
              </a:rPr>
              <a:t> (äquivalent zu Euro und Cent)</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scriptPubKey</a:t>
            </a:r>
            <a:r>
              <a:rPr lang="de-DE" sz="800" b="1" strike="noStrike" spc="-1" dirty="0">
                <a:solidFill>
                  <a:srgbClr val="C9211E"/>
                </a:solidFill>
                <a:latin typeface="Arial"/>
                <a:ea typeface="DejaVu Sans"/>
              </a:rPr>
              <a:t>": 43 4104ae1a62fe09c5f51b13905f07f06b99a2f7159b2225f374cd378d71302fa28414e7aab37397f554a7df5f142c21c1b7303b8a0626f1baded5c72a704f7e6cd84cac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amount</a:t>
            </a:r>
            <a:r>
              <a:rPr lang="de-DE" sz="800" b="1" strike="noStrike" spc="-1" dirty="0">
                <a:solidFill>
                  <a:srgbClr val="C9211E"/>
                </a:solidFill>
                <a:latin typeface="Arial"/>
                <a:ea typeface="DejaVu Sans"/>
              </a:rPr>
              <a:t>": 00286bee00000000 (4000000000) → Wechselgeld</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scriptPubKey</a:t>
            </a:r>
            <a:r>
              <a:rPr lang="de-DE" sz="800" b="1" strike="noStrike" spc="-1" dirty="0">
                <a:solidFill>
                  <a:srgbClr val="C9211E"/>
                </a:solidFill>
                <a:latin typeface="Arial"/>
                <a:ea typeface="DejaVu Sans"/>
              </a:rPr>
              <a:t>": 43 410411db93e1dcdb8a016b49840f8c53bc1eb68a382e97b1482ecad7b148a6909a5cb2e0eaddfb84ccf9744464f82e160bfa9b8b64f9d4c03f999b8643f656b412a3ac</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locktime</a:t>
            </a:r>
            <a:r>
              <a:rPr lang="de-DE" sz="800" b="1" strike="noStrike" spc="-1">
                <a:solidFill>
                  <a:srgbClr val="C9211E"/>
                </a:solidFill>
                <a:latin typeface="Arial"/>
                <a:ea typeface="DejaVu Sans"/>
              </a:rPr>
              <a:t>": 00000000</a:t>
            </a:r>
            <a:endParaRPr lang="de-DE" sz="800" b="0" strike="noStrike" spc="-1">
              <a:latin typeface="Arial"/>
            </a:endParaRPr>
          </a:p>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14</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2270284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a:lnSpc>
                <a:spcPct val="100000"/>
              </a:lnSpc>
              <a:buNone/>
            </a:pPr>
            <a:r>
              <a:rPr lang="de-DE" sz="800" b="1" strike="noStrike" spc="-1" dirty="0">
                <a:solidFill>
                  <a:srgbClr val="C9211E"/>
                </a:solidFill>
                <a:latin typeface="Arial"/>
                <a:ea typeface="DejaVu Sans"/>
              </a:rPr>
              <a:t>"</a:t>
            </a:r>
            <a:r>
              <a:rPr lang="de-DE" sz="800" b="1" strike="noStrike" spc="-1" dirty="0" err="1">
                <a:solidFill>
                  <a:srgbClr val="C9211E"/>
                </a:solidFill>
                <a:latin typeface="Arial"/>
                <a:ea typeface="DejaVu Sans"/>
              </a:rPr>
              <a:t>version</a:t>
            </a:r>
            <a:r>
              <a:rPr lang="de-DE" sz="800" b="1" strike="noStrike" spc="-1" dirty="0">
                <a:solidFill>
                  <a:srgbClr val="C9211E"/>
                </a:solidFill>
                <a:latin typeface="Arial"/>
                <a:ea typeface="DejaVu Sans"/>
              </a:rPr>
              <a:t>": 01000000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a:t>
            </a:r>
            <a:r>
              <a:rPr lang="de-DE" sz="800" b="1" strike="noStrike" spc="-1" dirty="0" err="1">
                <a:solidFill>
                  <a:srgbClr val="C9211E"/>
                </a:solidFill>
                <a:latin typeface="Arial"/>
                <a:ea typeface="DejaVu Sans"/>
              </a:rPr>
              <a:t>input_count</a:t>
            </a:r>
            <a:r>
              <a:rPr lang="de-DE" sz="800" b="1" strike="noStrike" spc="-1" dirty="0">
                <a:solidFill>
                  <a:srgbClr val="C9211E"/>
                </a:solidFill>
                <a:latin typeface="Arial"/>
                <a:ea typeface="DejaVu Sans"/>
              </a:rPr>
              <a:t>": 01</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a:t>
            </a:r>
            <a:r>
              <a:rPr lang="de-DE" sz="800" b="1" strike="noStrike" spc="-1" dirty="0" err="1">
                <a:solidFill>
                  <a:srgbClr val="C9211E"/>
                </a:solidFill>
                <a:latin typeface="Arial"/>
                <a:ea typeface="DejaVu Sans"/>
              </a:rPr>
              <a:t>inputs</a:t>
            </a: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txid</a:t>
            </a:r>
            <a:r>
              <a:rPr lang="de-DE" sz="800" b="1" strike="noStrike" spc="-1" dirty="0">
                <a:solidFill>
                  <a:srgbClr val="C9211E"/>
                </a:solidFill>
                <a:latin typeface="Arial"/>
                <a:ea typeface="DejaVu Sans"/>
              </a:rPr>
              <a:t>": c997a5e56e104102fa209c6a852dd90660a20b2d9c352423edce25857fcd3704</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vout</a:t>
            </a:r>
            <a:r>
              <a:rPr lang="de-DE" sz="800" b="1" strike="noStrike" spc="-1" dirty="0">
                <a:solidFill>
                  <a:srgbClr val="C9211E"/>
                </a:solidFill>
                <a:latin typeface="Arial"/>
                <a:ea typeface="DejaVu Sans"/>
              </a:rPr>
              <a:t>": 00000000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scriptSig</a:t>
            </a:r>
            <a:r>
              <a:rPr lang="de-DE" sz="800" b="1" strike="noStrike" spc="-1" dirty="0">
                <a:solidFill>
                  <a:srgbClr val="C9211E"/>
                </a:solidFill>
                <a:latin typeface="Arial"/>
                <a:ea typeface="DejaVu Sans"/>
              </a:rPr>
              <a:t>": 48 47304402204e45e16932b8af514961a1d3a1a25fdf3f4f7732e9d624c6c61548ab5fb8cd410220181522ec8eca07de4860a4acdd12909d831cc56cbbac4622082221a8768d1d0901</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sequence</a:t>
            </a: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ffffffff</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output_count</a:t>
            </a:r>
            <a:r>
              <a:rPr lang="de-DE" sz="800" b="1" strike="noStrike" spc="-1" dirty="0">
                <a:solidFill>
                  <a:srgbClr val="C9211E"/>
                </a:solidFill>
                <a:latin typeface="Arial"/>
                <a:ea typeface="DejaVu Sans"/>
              </a:rPr>
              <a:t>":  02</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outputs</a:t>
            </a: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amount</a:t>
            </a:r>
            <a:r>
              <a:rPr lang="de-DE" sz="800" b="1" strike="noStrike" spc="-1" dirty="0">
                <a:solidFill>
                  <a:srgbClr val="C9211E"/>
                </a:solidFill>
                <a:latin typeface="Arial"/>
                <a:ea typeface="DejaVu Sans"/>
              </a:rPr>
              <a:t>": 00ca9a3b00000000 (1000000000) → Recheneinheit ist Satoshi 1 Bitcoin = 100000000 </a:t>
            </a:r>
            <a:r>
              <a:rPr lang="de-DE" sz="800" b="1" strike="noStrike" spc="-1" dirty="0" err="1">
                <a:solidFill>
                  <a:srgbClr val="C9211E"/>
                </a:solidFill>
                <a:latin typeface="Arial"/>
                <a:ea typeface="DejaVu Sans"/>
              </a:rPr>
              <a:t>Satohis</a:t>
            </a:r>
            <a:r>
              <a:rPr lang="de-DE" sz="800" b="1" strike="noStrike" spc="-1" dirty="0">
                <a:solidFill>
                  <a:srgbClr val="C9211E"/>
                </a:solidFill>
                <a:latin typeface="Arial"/>
                <a:ea typeface="DejaVu Sans"/>
              </a:rPr>
              <a:t> (äquivalent zu Euro und Cent)</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scriptPubKey</a:t>
            </a:r>
            <a:r>
              <a:rPr lang="de-DE" sz="800" b="1" strike="noStrike" spc="-1" dirty="0">
                <a:solidFill>
                  <a:srgbClr val="C9211E"/>
                </a:solidFill>
                <a:latin typeface="Arial"/>
                <a:ea typeface="DejaVu Sans"/>
              </a:rPr>
              <a:t>": 43 4104ae1a62fe09c5f51b13905f07f06b99a2f7159b2225f374cd378d71302fa28414e7aab37397f554a7df5f142c21c1b7303b8a0626f1baded5c72a704f7e6cd84cac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amount</a:t>
            </a:r>
            <a:r>
              <a:rPr lang="de-DE" sz="800" b="1" strike="noStrike" spc="-1" dirty="0">
                <a:solidFill>
                  <a:srgbClr val="C9211E"/>
                </a:solidFill>
                <a:latin typeface="Arial"/>
                <a:ea typeface="DejaVu Sans"/>
              </a:rPr>
              <a:t>": 00286bee00000000 (4000000000) → Wechselgeld</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scriptPubKey</a:t>
            </a:r>
            <a:r>
              <a:rPr lang="de-DE" sz="800" b="1" strike="noStrike" spc="-1" dirty="0">
                <a:solidFill>
                  <a:srgbClr val="C9211E"/>
                </a:solidFill>
                <a:latin typeface="Arial"/>
                <a:ea typeface="DejaVu Sans"/>
              </a:rPr>
              <a:t>": 43 410411db93e1dcdb8a016b49840f8c53bc1eb68a382e97b1482ecad7b148a6909a5cb2e0eaddfb84ccf9744464f82e160bfa9b8b64f9d4c03f999b8643f656b412a3ac</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locktime</a:t>
            </a:r>
            <a:r>
              <a:rPr lang="de-DE" sz="800" b="1" strike="noStrike" spc="-1">
                <a:solidFill>
                  <a:srgbClr val="C9211E"/>
                </a:solidFill>
                <a:latin typeface="Arial"/>
                <a:ea typeface="DejaVu Sans"/>
              </a:rPr>
              <a:t>": 00000000</a:t>
            </a:r>
            <a:endParaRPr lang="de-DE" sz="800" b="0" strike="noStrike" spc="-1">
              <a:latin typeface="Arial"/>
            </a:endParaRPr>
          </a:p>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15</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960638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a:lnSpc>
                <a:spcPct val="100000"/>
              </a:lnSpc>
              <a:buNone/>
            </a:pPr>
            <a:r>
              <a:rPr lang="de-DE" sz="800" b="1" strike="noStrike" spc="-1" dirty="0">
                <a:solidFill>
                  <a:srgbClr val="C9211E"/>
                </a:solidFill>
                <a:latin typeface="Arial"/>
                <a:ea typeface="DejaVu Sans"/>
              </a:rPr>
              <a:t>"</a:t>
            </a:r>
            <a:r>
              <a:rPr lang="de-DE" sz="800" b="1" strike="noStrike" spc="-1" dirty="0" err="1">
                <a:solidFill>
                  <a:srgbClr val="C9211E"/>
                </a:solidFill>
                <a:latin typeface="Arial"/>
                <a:ea typeface="DejaVu Sans"/>
              </a:rPr>
              <a:t>version</a:t>
            </a:r>
            <a:r>
              <a:rPr lang="de-DE" sz="800" b="1" strike="noStrike" spc="-1" dirty="0">
                <a:solidFill>
                  <a:srgbClr val="C9211E"/>
                </a:solidFill>
                <a:latin typeface="Arial"/>
                <a:ea typeface="DejaVu Sans"/>
              </a:rPr>
              <a:t>": 01000000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a:t>
            </a:r>
            <a:r>
              <a:rPr lang="de-DE" sz="800" b="1" strike="noStrike" spc="-1" dirty="0" err="1">
                <a:solidFill>
                  <a:srgbClr val="C9211E"/>
                </a:solidFill>
                <a:latin typeface="Arial"/>
                <a:ea typeface="DejaVu Sans"/>
              </a:rPr>
              <a:t>input_count</a:t>
            </a:r>
            <a:r>
              <a:rPr lang="de-DE" sz="800" b="1" strike="noStrike" spc="-1" dirty="0">
                <a:solidFill>
                  <a:srgbClr val="C9211E"/>
                </a:solidFill>
                <a:latin typeface="Arial"/>
                <a:ea typeface="DejaVu Sans"/>
              </a:rPr>
              <a:t>": 01</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a:t>
            </a:r>
            <a:r>
              <a:rPr lang="de-DE" sz="800" b="1" strike="noStrike" spc="-1" dirty="0" err="1">
                <a:solidFill>
                  <a:srgbClr val="C9211E"/>
                </a:solidFill>
                <a:latin typeface="Arial"/>
                <a:ea typeface="DejaVu Sans"/>
              </a:rPr>
              <a:t>inputs</a:t>
            </a: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txid</a:t>
            </a:r>
            <a:r>
              <a:rPr lang="de-DE" sz="800" b="1" strike="noStrike" spc="-1" dirty="0">
                <a:solidFill>
                  <a:srgbClr val="C9211E"/>
                </a:solidFill>
                <a:latin typeface="Arial"/>
                <a:ea typeface="DejaVu Sans"/>
              </a:rPr>
              <a:t>": c997a5e56e104102fa209c6a852dd90660a20b2d9c352423edce25857fcd3704</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vout</a:t>
            </a:r>
            <a:r>
              <a:rPr lang="de-DE" sz="800" b="1" strike="noStrike" spc="-1" dirty="0">
                <a:solidFill>
                  <a:srgbClr val="C9211E"/>
                </a:solidFill>
                <a:latin typeface="Arial"/>
                <a:ea typeface="DejaVu Sans"/>
              </a:rPr>
              <a:t>": 00000000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scriptSig</a:t>
            </a:r>
            <a:r>
              <a:rPr lang="de-DE" sz="800" b="1" strike="noStrike" spc="-1" dirty="0">
                <a:solidFill>
                  <a:srgbClr val="C9211E"/>
                </a:solidFill>
                <a:latin typeface="Arial"/>
                <a:ea typeface="DejaVu Sans"/>
              </a:rPr>
              <a:t>": 48 47304402204e45e16932b8af514961a1d3a1a25fdf3f4f7732e9d624c6c61548ab5fb8cd410220181522ec8eca07de4860a4acdd12909d831cc56cbbac4622082221a8768d1d0901</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sequence</a:t>
            </a: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ffffffff</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output_count</a:t>
            </a:r>
            <a:r>
              <a:rPr lang="de-DE" sz="800" b="1" strike="noStrike" spc="-1" dirty="0">
                <a:solidFill>
                  <a:srgbClr val="C9211E"/>
                </a:solidFill>
                <a:latin typeface="Arial"/>
                <a:ea typeface="DejaVu Sans"/>
              </a:rPr>
              <a:t>":  02</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outputs</a:t>
            </a: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amount</a:t>
            </a:r>
            <a:r>
              <a:rPr lang="de-DE" sz="800" b="1" strike="noStrike" spc="-1" dirty="0">
                <a:solidFill>
                  <a:srgbClr val="C9211E"/>
                </a:solidFill>
                <a:latin typeface="Arial"/>
                <a:ea typeface="DejaVu Sans"/>
              </a:rPr>
              <a:t>": 00ca9a3b00000000 (1000000000) → Recheneinheit ist Satoshi 1 Bitcoin = 100000000 </a:t>
            </a:r>
            <a:r>
              <a:rPr lang="de-DE" sz="800" b="1" strike="noStrike" spc="-1" dirty="0" err="1">
                <a:solidFill>
                  <a:srgbClr val="C9211E"/>
                </a:solidFill>
                <a:latin typeface="Arial"/>
                <a:ea typeface="DejaVu Sans"/>
              </a:rPr>
              <a:t>Satohis</a:t>
            </a:r>
            <a:r>
              <a:rPr lang="de-DE" sz="800" b="1" strike="noStrike" spc="-1" dirty="0">
                <a:solidFill>
                  <a:srgbClr val="C9211E"/>
                </a:solidFill>
                <a:latin typeface="Arial"/>
                <a:ea typeface="DejaVu Sans"/>
              </a:rPr>
              <a:t> (äquivalent zu Euro und Cent)</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scriptPubKey</a:t>
            </a:r>
            <a:r>
              <a:rPr lang="de-DE" sz="800" b="1" strike="noStrike" spc="-1" dirty="0">
                <a:solidFill>
                  <a:srgbClr val="C9211E"/>
                </a:solidFill>
                <a:latin typeface="Arial"/>
                <a:ea typeface="DejaVu Sans"/>
              </a:rPr>
              <a:t>": 43 4104ae1a62fe09c5f51b13905f07f06b99a2f7159b2225f374cd378d71302fa28414e7aab37397f554a7df5f142c21c1b7303b8a0626f1baded5c72a704f7e6cd84cac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amount</a:t>
            </a:r>
            <a:r>
              <a:rPr lang="de-DE" sz="800" b="1" strike="noStrike" spc="-1" dirty="0">
                <a:solidFill>
                  <a:srgbClr val="C9211E"/>
                </a:solidFill>
                <a:latin typeface="Arial"/>
                <a:ea typeface="DejaVu Sans"/>
              </a:rPr>
              <a:t>": 00286bee00000000 (4000000000) → Wechselgeld</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scriptPubKey</a:t>
            </a:r>
            <a:r>
              <a:rPr lang="de-DE" sz="800" b="1" strike="noStrike" spc="-1" dirty="0">
                <a:solidFill>
                  <a:srgbClr val="C9211E"/>
                </a:solidFill>
                <a:latin typeface="Arial"/>
                <a:ea typeface="DejaVu Sans"/>
              </a:rPr>
              <a:t>": 43 410411db93e1dcdb8a016b49840f8c53bc1eb68a382e97b1482ecad7b148a6909a5cb2e0eaddfb84ccf9744464f82e160bfa9b8b64f9d4c03f999b8643f656b412a3ac</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endParaRPr lang="de-DE" sz="800" b="0" strike="noStrike" spc="-1" dirty="0">
              <a:latin typeface="Arial"/>
            </a:endParaRPr>
          </a:p>
          <a:p>
            <a:pPr>
              <a:lnSpc>
                <a:spcPct val="100000"/>
              </a:lnSpc>
              <a:buNone/>
            </a:pPr>
            <a:endParaRPr lang="de-DE" sz="800" b="0" strike="noStrike" spc="-1" dirty="0">
              <a:latin typeface="Arial"/>
            </a:endParaRPr>
          </a:p>
          <a:p>
            <a:pPr>
              <a:lnSpc>
                <a:spcPct val="100000"/>
              </a:lnSpc>
              <a:buNone/>
            </a:pPr>
            <a:r>
              <a:rPr lang="de-DE" sz="800" b="1" strike="noStrike" spc="-1" dirty="0">
                <a:solidFill>
                  <a:srgbClr val="C9211E"/>
                </a:solidFill>
                <a:latin typeface="Arial"/>
                <a:ea typeface="DejaVu Sans"/>
              </a:rPr>
              <a:t>    "</a:t>
            </a:r>
            <a:r>
              <a:rPr lang="de-DE" sz="800" b="1" strike="noStrike" spc="-1" dirty="0" err="1">
                <a:solidFill>
                  <a:srgbClr val="C9211E"/>
                </a:solidFill>
                <a:latin typeface="Arial"/>
                <a:ea typeface="DejaVu Sans"/>
              </a:rPr>
              <a:t>locktime</a:t>
            </a:r>
            <a:r>
              <a:rPr lang="de-DE" sz="800" b="1" strike="noStrike" spc="-1">
                <a:solidFill>
                  <a:srgbClr val="C9211E"/>
                </a:solidFill>
                <a:latin typeface="Arial"/>
                <a:ea typeface="DejaVu Sans"/>
              </a:rPr>
              <a:t>": 00000000</a:t>
            </a:r>
            <a:endParaRPr lang="de-DE" sz="800" b="0" strike="noStrike" spc="-1">
              <a:latin typeface="Arial"/>
            </a:endParaRPr>
          </a:p>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16</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2749944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17</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06.02.2024</a:t>
            </a:fld>
            <a:endParaRPr lang="de-DE"/>
          </a:p>
        </p:txBody>
      </p:sp>
    </p:spTree>
    <p:extLst>
      <p:ext uri="{BB962C8B-B14F-4D97-AF65-F5344CB8AC3E}">
        <p14:creationId xmlns:p14="http://schemas.microsoft.com/office/powerpoint/2010/main" val="2851028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817600" lvl="8" indent="-216000">
              <a:lnSpc>
                <a:spcPct val="100000"/>
              </a:lnSpc>
              <a:buClr>
                <a:srgbClr val="000000"/>
              </a:buClr>
              <a:buSzPct val="45000"/>
              <a:buFont typeface="Wingdings" charset="2"/>
              <a:buChar char=""/>
            </a:pPr>
            <a:r>
              <a:rPr lang="de-DE" sz="3200" b="0" strike="noStrike" spc="-1" dirty="0">
                <a:solidFill>
                  <a:srgbClr val="000000"/>
                </a:solidFill>
                <a:latin typeface="Arial"/>
                <a:ea typeface="Noto Sans CJK SC"/>
              </a:rPr>
              <a:t> </a:t>
            </a:r>
            <a:r>
              <a:rPr lang="de-DE" sz="800" b="0" strike="noStrike" spc="-1" dirty="0">
                <a:solidFill>
                  <a:srgbClr val="000000"/>
                </a:solidFill>
                <a:latin typeface="Arial"/>
                <a:ea typeface="Noto Sans CJK SC"/>
              </a:rPr>
              <a:t>Verfahren beruhen alle auf Verwendung einer sog. Einwegfunktion</a:t>
            </a:r>
          </a:p>
          <a:p>
            <a:pPr marL="1944000" lvl="0" indent="0">
              <a:lnSpc>
                <a:spcPct val="100000"/>
              </a:lnSpc>
              <a:buClr>
                <a:srgbClr val="000000"/>
              </a:buClr>
              <a:buSzPct val="45000"/>
              <a:buFont typeface="Wingdings" charset="2"/>
              <a:buNone/>
            </a:pPr>
            <a:r>
              <a:rPr lang="de-DE" sz="800" b="0" strike="noStrike" spc="-1" dirty="0">
                <a:solidFill>
                  <a:srgbClr val="000000"/>
                </a:solidFill>
                <a:latin typeface="Arial"/>
                <a:ea typeface="Noto Sans CJK SC"/>
              </a:rPr>
              <a:t>                                                                                                                                                        - RSA (Faktorisierung von großen Zahlen)</a:t>
            </a:r>
          </a:p>
          <a:p>
            <a:pPr marL="1944000" lvl="0" indent="0">
              <a:lnSpc>
                <a:spcPct val="100000"/>
              </a:lnSpc>
              <a:buClr>
                <a:srgbClr val="000000"/>
              </a:buClr>
              <a:buSzPct val="45000"/>
              <a:buFont typeface="Wingdings" charset="2"/>
              <a:buNone/>
            </a:pPr>
            <a:r>
              <a:rPr lang="de-DE" sz="800" b="0" strike="noStrike" spc="-1" dirty="0">
                <a:solidFill>
                  <a:srgbClr val="000000"/>
                </a:solidFill>
                <a:latin typeface="Arial"/>
                <a:ea typeface="Noto Sans CJK SC"/>
              </a:rPr>
              <a:t>                                                                                                                                                        - </a:t>
            </a:r>
            <a:r>
              <a:rPr lang="de-DE" sz="800" b="0" strike="noStrike" spc="-1" dirty="0" err="1">
                <a:solidFill>
                  <a:srgbClr val="000000"/>
                </a:solidFill>
                <a:latin typeface="Arial"/>
                <a:ea typeface="Noto Sans CJK SC"/>
              </a:rPr>
              <a:t>Diffi</a:t>
            </a:r>
            <a:r>
              <a:rPr lang="de-DE" sz="800" b="0" strike="noStrike" spc="-1" dirty="0">
                <a:solidFill>
                  <a:srgbClr val="000000"/>
                </a:solidFill>
                <a:latin typeface="Arial"/>
                <a:ea typeface="Noto Sans CJK SC"/>
              </a:rPr>
              <a:t>-Hellman-Schlüsselaustausch, </a:t>
            </a:r>
            <a:r>
              <a:rPr lang="de-DE" sz="800" b="0" strike="noStrike" spc="-1" dirty="0" err="1">
                <a:solidFill>
                  <a:srgbClr val="000000"/>
                </a:solidFill>
                <a:latin typeface="Arial"/>
                <a:ea typeface="Noto Sans CJK SC"/>
              </a:rPr>
              <a:t>Elgamal</a:t>
            </a:r>
            <a:r>
              <a:rPr lang="de-DE" sz="800" b="0" strike="noStrike" spc="-1" dirty="0">
                <a:solidFill>
                  <a:srgbClr val="000000"/>
                </a:solidFill>
                <a:latin typeface="Arial"/>
                <a:ea typeface="Noto Sans CJK SC"/>
              </a:rPr>
              <a:t>, DSA (Diskretes Logarithmusproblem)</a:t>
            </a:r>
          </a:p>
          <a:p>
            <a:pPr marL="1944000" lvl="0" indent="0">
              <a:lnSpc>
                <a:spcPct val="100000"/>
              </a:lnSpc>
              <a:buClr>
                <a:srgbClr val="000000"/>
              </a:buClr>
              <a:buSzPct val="45000"/>
              <a:buFont typeface="Wingdings" charset="2"/>
              <a:buNone/>
            </a:pPr>
            <a:r>
              <a:rPr lang="de-DE" sz="800" b="0" strike="noStrike" spc="-1" dirty="0">
                <a:solidFill>
                  <a:srgbClr val="000000"/>
                </a:solidFill>
                <a:latin typeface="Arial"/>
                <a:ea typeface="Noto Sans CJK SC"/>
              </a:rPr>
              <a:t>                                                                                                                                                        - ECDH, </a:t>
            </a:r>
            <a:r>
              <a:rPr lang="de-DE" sz="800" b="1" strike="noStrike" spc="-1" dirty="0">
                <a:solidFill>
                  <a:srgbClr val="000000"/>
                </a:solidFill>
                <a:latin typeface="Arial"/>
                <a:ea typeface="Noto Sans CJK SC"/>
              </a:rPr>
              <a:t>ECDSA</a:t>
            </a:r>
            <a:r>
              <a:rPr lang="de-DE" sz="800" b="0" strike="noStrike" spc="-1" dirty="0">
                <a:solidFill>
                  <a:srgbClr val="000000"/>
                </a:solidFill>
                <a:latin typeface="Arial"/>
                <a:ea typeface="Noto Sans CJK SC"/>
              </a:rPr>
              <a:t> (</a:t>
            </a:r>
            <a:r>
              <a:rPr lang="de-DE" sz="800" b="0" strike="noStrike" spc="-1" dirty="0" err="1">
                <a:solidFill>
                  <a:srgbClr val="000000"/>
                </a:solidFill>
                <a:latin typeface="Arial"/>
                <a:ea typeface="Noto Sans CJK SC"/>
              </a:rPr>
              <a:t>Verallg</a:t>
            </a:r>
            <a:r>
              <a:rPr lang="de-DE" sz="800" b="0" strike="noStrike" spc="-1" dirty="0">
                <a:solidFill>
                  <a:srgbClr val="000000"/>
                </a:solidFill>
                <a:latin typeface="Arial"/>
                <a:ea typeface="Noto Sans CJK SC"/>
              </a:rPr>
              <a:t>. </a:t>
            </a:r>
            <a:r>
              <a:rPr lang="de-DE" sz="800" b="0" strike="noStrike" spc="-1" dirty="0" err="1">
                <a:solidFill>
                  <a:srgbClr val="000000"/>
                </a:solidFill>
                <a:latin typeface="Arial"/>
                <a:ea typeface="Noto Sans CJK SC"/>
              </a:rPr>
              <a:t>diskr</a:t>
            </a:r>
            <a:r>
              <a:rPr lang="de-DE" sz="800" b="0" strike="noStrike" spc="-1" dirty="0">
                <a:solidFill>
                  <a:srgbClr val="000000"/>
                </a:solidFill>
                <a:latin typeface="Arial"/>
                <a:ea typeface="Noto Sans CJK SC"/>
              </a:rPr>
              <a:t>. Log auf elliptischen Kurven) </a:t>
            </a: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18</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469034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19</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4049493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20</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3662152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21</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63780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3</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06.02.2024</a:t>
            </a:fld>
            <a:endParaRPr lang="de-DE"/>
          </a:p>
        </p:txBody>
      </p:sp>
    </p:spTree>
    <p:extLst>
      <p:ext uri="{BB962C8B-B14F-4D97-AF65-F5344CB8AC3E}">
        <p14:creationId xmlns:p14="http://schemas.microsoft.com/office/powerpoint/2010/main" val="1586550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1944000" lvl="0"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22</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2509646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23</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510663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24</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3402461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25</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06.02.2024</a:t>
            </a:fld>
            <a:endParaRPr lang="de-DE"/>
          </a:p>
        </p:txBody>
      </p:sp>
    </p:spTree>
    <p:extLst>
      <p:ext uri="{BB962C8B-B14F-4D97-AF65-F5344CB8AC3E}">
        <p14:creationId xmlns:p14="http://schemas.microsoft.com/office/powerpoint/2010/main" val="3629279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26</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2639735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27</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1141975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28</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360579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29</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1664531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30</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38310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31</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3394696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5</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404304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32</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2612945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33</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2713906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34</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357893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35</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2101786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36</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49228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37</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38078508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38</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3585392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39</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4631389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40</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11334487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41</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1966101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6</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499774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42</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1517903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43</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26815458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44</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32191474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45</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304903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46</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21935765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47</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1249900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48</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2059252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49</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12223811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50</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6895033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51</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1023073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7</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21438838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52</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25407400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53</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8857876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54</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27771256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55</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26788598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56</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37047611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57</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29494313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58</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39193824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59</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3502276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60</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06.02.2024</a:t>
            </a:fld>
            <a:endParaRPr lang="de-DE"/>
          </a:p>
        </p:txBody>
      </p:sp>
    </p:spTree>
    <p:extLst>
      <p:ext uri="{BB962C8B-B14F-4D97-AF65-F5344CB8AC3E}">
        <p14:creationId xmlns:p14="http://schemas.microsoft.com/office/powerpoint/2010/main" val="15973741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61</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2833708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8</a:t>
            </a:fld>
            <a:endParaRPr lang="de-DE"/>
          </a:p>
        </p:txBody>
      </p:sp>
      <p:sp>
        <p:nvSpPr>
          <p:cNvPr id="5" name="Datumsplatzhalter 4">
            <a:extLst>
              <a:ext uri="{FF2B5EF4-FFF2-40B4-BE49-F238E27FC236}">
                <a16:creationId xmlns:a16="http://schemas.microsoft.com/office/drawing/2014/main" id="{8FD2B596-AB0D-4135-A940-33377973D45E}"/>
              </a:ext>
            </a:extLst>
          </p:cNvPr>
          <p:cNvSpPr>
            <a:spLocks noGrp="1"/>
          </p:cNvSpPr>
          <p:nvPr>
            <p:ph type="dt" idx="1"/>
          </p:nvPr>
        </p:nvSpPr>
        <p:spPr/>
        <p:txBody>
          <a:bodyPr/>
          <a:lstStyle/>
          <a:p>
            <a:pPr rtl="0"/>
            <a:fld id="{8329F44B-9298-4AA7-A5DA-7D2EEE7FF61C}" type="datetime1">
              <a:rPr lang="de-DE" smtClean="0"/>
              <a:t>06.02.2024</a:t>
            </a:fld>
            <a:endParaRPr lang="de-DE"/>
          </a:p>
        </p:txBody>
      </p:sp>
    </p:spTree>
    <p:extLst>
      <p:ext uri="{BB962C8B-B14F-4D97-AF65-F5344CB8AC3E}">
        <p14:creationId xmlns:p14="http://schemas.microsoft.com/office/powerpoint/2010/main" val="28487386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62</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1705155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63</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14836803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64</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8178221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65</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9387392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5601600" lvl="8" indent="0">
              <a:lnSpc>
                <a:spcPct val="100000"/>
              </a:lnSpc>
              <a:buClr>
                <a:srgbClr val="000000"/>
              </a:buClr>
              <a:buSzPct val="45000"/>
              <a:buFont typeface="Wingdings" charset="2"/>
              <a:buNone/>
            </a:pPr>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66</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27859459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70</a:t>
            </a:fld>
            <a:endParaRPr lang="de-DE"/>
          </a:p>
        </p:txBody>
      </p:sp>
      <p:sp>
        <p:nvSpPr>
          <p:cNvPr id="5" name="Datumsplatzhalter 4">
            <a:extLst>
              <a:ext uri="{FF2B5EF4-FFF2-40B4-BE49-F238E27FC236}">
                <a16:creationId xmlns:a16="http://schemas.microsoft.com/office/drawing/2014/main" id="{856DB662-F429-4CC1-A201-B457F8F90C21}"/>
              </a:ext>
            </a:extLst>
          </p:cNvPr>
          <p:cNvSpPr>
            <a:spLocks noGrp="1"/>
          </p:cNvSpPr>
          <p:nvPr>
            <p:ph type="dt" idx="1"/>
          </p:nvPr>
        </p:nvSpPr>
        <p:spPr/>
        <p:txBody>
          <a:bodyPr/>
          <a:lstStyle/>
          <a:p>
            <a:pPr rtl="0"/>
            <a:fld id="{7EF92354-BBE5-44A8-9E8E-DF4464817DAD}" type="datetime1">
              <a:rPr lang="de-DE" smtClean="0"/>
              <a:t>06.02.2024</a:t>
            </a:fld>
            <a:endParaRPr lang="de-DE"/>
          </a:p>
        </p:txBody>
      </p:sp>
    </p:spTree>
    <p:extLst>
      <p:ext uri="{BB962C8B-B14F-4D97-AF65-F5344CB8AC3E}">
        <p14:creationId xmlns:p14="http://schemas.microsoft.com/office/powerpoint/2010/main" val="3963304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10"/>
          </p:nvPr>
        </p:nvSpPr>
        <p:spPr/>
        <p:txBody>
          <a:bodyPr rtlCol="0"/>
          <a:lstStyle/>
          <a:p>
            <a:pPr rtl="0"/>
            <a:fld id="{32DC0559-D619-4E56-BF6F-3712370C2150}" type="slidenum">
              <a:rPr lang="de-DE" smtClean="0"/>
              <a:t>71</a:t>
            </a:fld>
            <a:endParaRPr lang="de-DE"/>
          </a:p>
        </p:txBody>
      </p:sp>
      <p:sp>
        <p:nvSpPr>
          <p:cNvPr id="5" name="Datumsplatzhalter 4">
            <a:extLst>
              <a:ext uri="{FF2B5EF4-FFF2-40B4-BE49-F238E27FC236}">
                <a16:creationId xmlns:a16="http://schemas.microsoft.com/office/drawing/2014/main" id="{E285E21D-2B30-4718-A77F-5B321A3A7A65}"/>
              </a:ext>
            </a:extLst>
          </p:cNvPr>
          <p:cNvSpPr>
            <a:spLocks noGrp="1"/>
          </p:cNvSpPr>
          <p:nvPr>
            <p:ph type="dt" idx="1"/>
          </p:nvPr>
        </p:nvSpPr>
        <p:spPr/>
        <p:txBody>
          <a:bodyPr/>
          <a:lstStyle/>
          <a:p>
            <a:pPr rtl="0"/>
            <a:fld id="{A0BD3DD2-474E-4336-8722-B1A1CC238CE4}" type="datetime1">
              <a:rPr lang="de-DE" smtClean="0"/>
              <a:t>06.02.2024</a:t>
            </a:fld>
            <a:endParaRPr lang="de-DE"/>
          </a:p>
        </p:txBody>
      </p:sp>
    </p:spTree>
    <p:extLst>
      <p:ext uri="{BB962C8B-B14F-4D97-AF65-F5344CB8AC3E}">
        <p14:creationId xmlns:p14="http://schemas.microsoft.com/office/powerpoint/2010/main" val="5145412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73</a:t>
            </a:fld>
            <a:endParaRPr lang="de-DE"/>
          </a:p>
        </p:txBody>
      </p:sp>
      <p:sp>
        <p:nvSpPr>
          <p:cNvPr id="5" name="Datumsplatzhalter 4">
            <a:extLst>
              <a:ext uri="{FF2B5EF4-FFF2-40B4-BE49-F238E27FC236}">
                <a16:creationId xmlns:a16="http://schemas.microsoft.com/office/drawing/2014/main" id="{94ACC6EE-1E92-4A65-8D49-DD382FD48B26}"/>
              </a:ext>
            </a:extLst>
          </p:cNvPr>
          <p:cNvSpPr>
            <a:spLocks noGrp="1"/>
          </p:cNvSpPr>
          <p:nvPr>
            <p:ph type="dt" idx="1"/>
          </p:nvPr>
        </p:nvSpPr>
        <p:spPr/>
        <p:txBody>
          <a:bodyPr/>
          <a:lstStyle/>
          <a:p>
            <a:pPr rtl="0"/>
            <a:fld id="{A94A838A-A666-46A4-92C0-E6AED990629C}" type="datetime1">
              <a:rPr lang="de-DE" smtClean="0"/>
              <a:t>06.02.2024</a:t>
            </a:fld>
            <a:endParaRPr lang="de-DE"/>
          </a:p>
        </p:txBody>
      </p:sp>
    </p:spTree>
    <p:extLst>
      <p:ext uri="{BB962C8B-B14F-4D97-AF65-F5344CB8AC3E}">
        <p14:creationId xmlns:p14="http://schemas.microsoft.com/office/powerpoint/2010/main" val="4150892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9</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371582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10</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1212895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5"/>
          </p:nvPr>
        </p:nvSpPr>
        <p:spPr/>
        <p:txBody>
          <a:bodyPr rtlCol="0"/>
          <a:lstStyle/>
          <a:p>
            <a:pPr rtl="0"/>
            <a:fld id="{1983A999-5E0E-42CA-8400-604AE921FF7C}" type="slidenum">
              <a:rPr lang="de-DE" smtClean="0"/>
              <a:t>11</a:t>
            </a:fld>
            <a:endParaRPr lang="de-DE"/>
          </a:p>
        </p:txBody>
      </p:sp>
      <p:sp>
        <p:nvSpPr>
          <p:cNvPr id="5" name="Datumsplatzhalter 4">
            <a:extLst>
              <a:ext uri="{FF2B5EF4-FFF2-40B4-BE49-F238E27FC236}">
                <a16:creationId xmlns:a16="http://schemas.microsoft.com/office/drawing/2014/main" id="{321AD3DC-8800-4AEB-8685-FC238A5B1E4A}"/>
              </a:ext>
            </a:extLst>
          </p:cNvPr>
          <p:cNvSpPr>
            <a:spLocks noGrp="1"/>
          </p:cNvSpPr>
          <p:nvPr>
            <p:ph type="dt" idx="1"/>
          </p:nvPr>
        </p:nvSpPr>
        <p:spPr/>
        <p:txBody>
          <a:bodyPr/>
          <a:lstStyle/>
          <a:p>
            <a:pPr rtl="0"/>
            <a:fld id="{CCDD932C-93CD-4F6B-9996-1DA029CED4AB}" type="datetime1">
              <a:rPr lang="de-DE" smtClean="0"/>
              <a:t>06.02.2024</a:t>
            </a:fld>
            <a:endParaRPr lang="de-DE"/>
          </a:p>
        </p:txBody>
      </p:sp>
    </p:spTree>
    <p:extLst>
      <p:ext uri="{BB962C8B-B14F-4D97-AF65-F5344CB8AC3E}">
        <p14:creationId xmlns:p14="http://schemas.microsoft.com/office/powerpoint/2010/main" val="835994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de-DE" sz="4800"/>
              <a:t>3DFloat</a:t>
            </a:r>
          </a:p>
        </p:txBody>
      </p:sp>
      <p:sp>
        <p:nvSpPr>
          <p:cNvPr id="14" name="Bildplatzhalt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de-DE"/>
              <a:t>Bild durch Klicken auf Symbol hinzufügen</a:t>
            </a:r>
          </a:p>
        </p:txBody>
      </p:sp>
      <p:sp>
        <p:nvSpPr>
          <p:cNvPr id="8" name="Ellipse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9" name="Gruppieren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ihandform: Form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1" name="Ellipse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3" name="Textplatzhalt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de-DE"/>
              <a:t>Mastertextformat bearbeiten</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Inhalt 3 Spalte">
    <p:spTree>
      <p:nvGrpSpPr>
        <p:cNvPr id="1" name=""/>
        <p:cNvGrpSpPr/>
        <p:nvPr/>
      </p:nvGrpSpPr>
      <p:grpSpPr>
        <a:xfrm>
          <a:off x="0" y="0"/>
          <a:ext cx="0" cy="0"/>
          <a:chOff x="0" y="0"/>
          <a:chExt cx="0" cy="0"/>
        </a:xfrm>
      </p:grpSpPr>
      <p:grpSp>
        <p:nvGrpSpPr>
          <p:cNvPr id="34" name="Gruppieren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ihandform: Form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p>
          </p:txBody>
        </p:sp>
        <p:sp>
          <p:nvSpPr>
            <p:cNvPr id="36" name="Freihandform: Form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solidFill>
                  <a:schemeClr val="tx1"/>
                </a:solidFill>
              </a:endParaRPr>
            </a:p>
          </p:txBody>
        </p:sp>
        <p:sp>
          <p:nvSpPr>
            <p:cNvPr id="37" name="El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19" name="Freihandform: Form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0" name="Ellipse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5" name="Ellipse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5" name="Titel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de-DE" sz="4800" dirty="0"/>
            </a:lvl1pPr>
          </a:lstStyle>
          <a:p>
            <a:pPr lvl="0" rtl="0">
              <a:lnSpc>
                <a:spcPct val="100000"/>
              </a:lnSpc>
            </a:pPr>
            <a:r>
              <a:rPr lang="de-DE"/>
              <a:t>Mastertitelformat bearbeiten</a:t>
            </a:r>
          </a:p>
        </p:txBody>
      </p:sp>
      <p:sp>
        <p:nvSpPr>
          <p:cNvPr id="16" name="Textplatzhalt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17" name="Inhaltsplatzhalt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rtlCol="0">
            <a:noAutofit/>
          </a:bodyPr>
          <a:lstStyle>
            <a:lvl1pPr>
              <a:defRPr sz="1800"/>
            </a:lvl1pPr>
            <a:lvl2pPr>
              <a:defRPr sz="1800"/>
            </a:lvl2pPr>
            <a:lvl3pPr>
              <a:defRPr sz="1800"/>
            </a:lvl3pPr>
            <a:lvl4pPr>
              <a:defRPr sz="1800"/>
            </a:lvl4pPr>
            <a:lvl5pPr>
              <a:defRPr sz="18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22" name="Textplatzhalter 4">
            <a:extLst>
              <a:ext uri="{FF2B5EF4-FFF2-40B4-BE49-F238E27FC236}">
                <a16:creationId xmlns:a16="http://schemas.microsoft.com/office/drawing/2014/main" id="{AB16E493-D962-46EC-BBB8-D7E68A640438}"/>
              </a:ext>
            </a:extLst>
          </p:cNvPr>
          <p:cNvSpPr>
            <a:spLocks noGrp="1"/>
          </p:cNvSpPr>
          <p:nvPr>
            <p:ph type="body" sz="quarter" idx="13" hasCustomPrompt="1"/>
          </p:nvPr>
        </p:nvSpPr>
        <p:spPr>
          <a:xfrm>
            <a:off x="4341573" y="1731375"/>
            <a:ext cx="3566160" cy="535354"/>
          </a:xfrm>
        </p:spPr>
        <p:txBody>
          <a:bodyPr vert="horz" wrap="square" lIns="0" tIns="0" rIns="0" bIns="0" rtlCol="0" anchor="b">
            <a:noAutofit/>
          </a:bodyPr>
          <a:lstStyle>
            <a:lvl1pPr marL="0" indent="0">
              <a:buNone/>
              <a:defRPr lang="de-DE" sz="2000" b="0" cap="all" spc="200" baseline="0" dirty="0">
                <a:solidFill>
                  <a:schemeClr val="tx1"/>
                </a:solidFill>
              </a:defRPr>
            </a:lvl1pPr>
          </a:lstStyle>
          <a:p>
            <a:pPr lvl="0" rtl="0"/>
            <a:r>
              <a:rPr lang="de-DE" dirty="0"/>
              <a:t>Zum Bearbeiten klicken</a:t>
            </a:r>
          </a:p>
        </p:txBody>
      </p:sp>
      <p:sp>
        <p:nvSpPr>
          <p:cNvPr id="23" name="Inhaltsplatzhalt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18" name="Textplatzhalt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marL="0" indent="0">
              <a:buNone/>
              <a:defRPr lang="de-DE" sz="2000" b="0" cap="all" spc="200" baseline="0" dirty="0">
                <a:solidFill>
                  <a:schemeClr val="tx1"/>
                </a:solidFill>
              </a:defRPr>
            </a:lvl1pPr>
          </a:lstStyle>
          <a:p>
            <a:pPr lvl="0" rtl="0"/>
            <a:r>
              <a:rPr lang="de-DE" dirty="0"/>
              <a:t>Zum Bearbeiten klicken</a:t>
            </a:r>
          </a:p>
        </p:txBody>
      </p:sp>
      <p:sp>
        <p:nvSpPr>
          <p:cNvPr id="21" name="Inhaltsplatzhalt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4" name="Datumsplatzhalter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de-DE"/>
              <a:t>Beispiel für einen Fußzeilentext</a:t>
            </a:r>
          </a:p>
        </p:txBody>
      </p:sp>
      <p:sp>
        <p:nvSpPr>
          <p:cNvPr id="6" name="Foliennummernplatzhalt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Zusammenfassun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de-DE"/>
              <a:t>Mastertitelformat bearbeiten</a:t>
            </a:r>
          </a:p>
        </p:txBody>
      </p:sp>
      <p:sp>
        <p:nvSpPr>
          <p:cNvPr id="10" name="Bildplatzhalt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de-DE"/>
              <a:t>Bild durch Klicken auf Symbol hinzufügen</a:t>
            </a:r>
          </a:p>
        </p:txBody>
      </p:sp>
      <p:sp>
        <p:nvSpPr>
          <p:cNvPr id="7" name="Inhaltsplatzhalt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de-DE"/>
              <a:t>Mastertextformat bearbeiten</a:t>
            </a:r>
          </a:p>
        </p:txBody>
      </p:sp>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8" name="Ellipse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Abschluss">
    <p:spTree>
      <p:nvGrpSpPr>
        <p:cNvPr id="1" name=""/>
        <p:cNvGrpSpPr/>
        <p:nvPr/>
      </p:nvGrpSpPr>
      <p:grpSpPr>
        <a:xfrm>
          <a:off x="0" y="0"/>
          <a:ext cx="0" cy="0"/>
          <a:chOff x="0" y="0"/>
          <a:chExt cx="0" cy="0"/>
        </a:xfrm>
      </p:grpSpPr>
      <p:sp>
        <p:nvSpPr>
          <p:cNvPr id="28" name="Titel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r>
              <a:rPr lang="de-DE"/>
              <a:t>Mastertitelformat bearbeiten</a:t>
            </a:r>
            <a:endParaRPr lang="de-DE" dirty="0"/>
          </a:p>
        </p:txBody>
      </p:sp>
      <p:sp>
        <p:nvSpPr>
          <p:cNvPr id="31" name="Untertitel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r>
              <a:rPr lang="de-DE">
                <a:solidFill>
                  <a:schemeClr val="tx1">
                    <a:alpha val="60000"/>
                  </a:schemeClr>
                </a:solidFill>
              </a:rPr>
              <a:t>Master-Untertitelformat bearbeiten</a:t>
            </a:r>
            <a:endParaRPr lang="de-DE" dirty="0">
              <a:solidFill>
                <a:schemeClr val="tx1">
                  <a:alpha val="60000"/>
                </a:schemeClr>
              </a:solidFill>
            </a:endParaRPr>
          </a:p>
        </p:txBody>
      </p:sp>
      <p:sp>
        <p:nvSpPr>
          <p:cNvPr id="40" name="Bildplatzhalt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r>
              <a:rPr lang="de-DE"/>
              <a:t>Bild durch Klicken auf Symbol hinzufügen</a:t>
            </a:r>
            <a:endParaRPr lang="de-DE" dirty="0"/>
          </a:p>
        </p:txBody>
      </p:sp>
      <p:sp>
        <p:nvSpPr>
          <p:cNvPr id="42" name="Bildplatzhalt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r>
              <a:rPr lang="de-DE"/>
              <a:t>Bild durch Klicken auf Symbol hinzufügen</a:t>
            </a:r>
          </a:p>
        </p:txBody>
      </p:sp>
      <p:grpSp>
        <p:nvGrpSpPr>
          <p:cNvPr id="43" name="Gruppieren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ihandform: Form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a:solidFill>
                  <a:schemeClr val="tx1"/>
                </a:solidFill>
              </a:endParaRPr>
            </a:p>
          </p:txBody>
        </p:sp>
        <p:sp>
          <p:nvSpPr>
            <p:cNvPr id="45" name="Ellipse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6" name="Freihandform: Form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a:solidFill>
                  <a:schemeClr val="tx1"/>
                </a:solidFill>
              </a:endParaRPr>
            </a:p>
          </p:txBody>
        </p:sp>
      </p:grpSp>
      <p:grpSp>
        <p:nvGrpSpPr>
          <p:cNvPr id="15" name="Gruppieren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ihandform: Form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1" name="Ellipse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5" name="Datumsplatzhalter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de-DE"/>
              <a:t>Dienstag, 2. Februar 20XX</a:t>
            </a:r>
          </a:p>
        </p:txBody>
      </p:sp>
      <p:sp>
        <p:nvSpPr>
          <p:cNvPr id="6" name="Fußzeilenplatzhalt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de-DE"/>
              <a:t>Beispiel für einen Fußzeilentext</a:t>
            </a:r>
          </a:p>
        </p:txBody>
      </p:sp>
      <p:sp>
        <p:nvSpPr>
          <p:cNvPr id="7" name="Foliennummernplatzhalt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17" name="Ellipse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rtlCol="0" anchor="t" anchorCtr="0">
            <a:noAutofit/>
          </a:bodyPr>
          <a:lstStyle>
            <a:lvl1pPr algn="l">
              <a:lnSpc>
                <a:spcPct val="100000"/>
              </a:lnSpc>
              <a:defRPr sz="6400"/>
            </a:lvl1pPr>
          </a:lstStyle>
          <a:p>
            <a:pPr rtl="0"/>
            <a:r>
              <a:rPr lang="de-DE"/>
              <a:t>Mastertitelformat bearbeiten</a:t>
            </a:r>
            <a:endParaRPr lang="de-DE" dirty="0"/>
          </a:p>
        </p:txBody>
      </p:sp>
      <p:sp>
        <p:nvSpPr>
          <p:cNvPr id="3" name="Untertitel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rtlCol="0">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a:t>Master-Untertitelformat bearbeiten</a:t>
            </a:r>
            <a:endParaRPr lang="de-DE" dirty="0"/>
          </a:p>
        </p:txBody>
      </p:sp>
      <p:sp>
        <p:nvSpPr>
          <p:cNvPr id="4" name="Datumsplatzhalter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de-DE"/>
              <a:t>Beispiel für einen Fußzeilentext</a:t>
            </a:r>
          </a:p>
        </p:txBody>
      </p:sp>
      <p:sp>
        <p:nvSpPr>
          <p:cNvPr id="6" name="Foliennummernplatzhalt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19" name="Freihandform: Form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0" name="Ellipse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5" name="Ellipse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34" name="Gruppieren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ihandform: Form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p>
          </p:txBody>
        </p:sp>
        <p:sp>
          <p:nvSpPr>
            <p:cNvPr id="36" name="Freihandform: Form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solidFill>
                  <a:schemeClr val="tx1"/>
                </a:solidFill>
              </a:endParaRPr>
            </a:p>
          </p:txBody>
        </p:sp>
        <p:sp>
          <p:nvSpPr>
            <p:cNvPr id="37" name="El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2" name="Ellipse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13" name="Gruppieren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ihandform: Form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1" name="Ellipse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2" name="Titel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rtlCol="0">
            <a:noAutofit/>
          </a:bodyPr>
          <a:lstStyle>
            <a:lvl1pPr>
              <a:lnSpc>
                <a:spcPct val="100000"/>
              </a:lnSpc>
              <a:defRPr/>
            </a:lvl1pPr>
          </a:lstStyle>
          <a:p>
            <a:pPr rtl="0"/>
            <a:r>
              <a:rPr lang="de-DE"/>
              <a:t>Mastertitelformat bearbeiten</a:t>
            </a:r>
            <a:endParaRPr lang="de-DE" dirty="0"/>
          </a:p>
        </p:txBody>
      </p:sp>
      <p:sp>
        <p:nvSpPr>
          <p:cNvPr id="3" name="Inhaltsplatzhalt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rtlCol="0">
            <a:noAutofit/>
          </a:body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Inhaltsplatzhalt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rtlCol="0">
            <a:noAutofit/>
          </a:body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5" name="Datumsplatzhalter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noAutofit/>
          </a:bodyPr>
          <a:lstStyle/>
          <a:p>
            <a:pPr rtl="0"/>
            <a:r>
              <a:rPr lang="de-DE"/>
              <a:t>Dienstag, 2. Februar 20XX</a:t>
            </a:r>
          </a:p>
        </p:txBody>
      </p:sp>
      <p:sp>
        <p:nvSpPr>
          <p:cNvPr id="6" name="Fußzeilenplatzhalt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noAutofit/>
          </a:bodyPr>
          <a:lstStyle/>
          <a:p>
            <a:pPr rtl="0"/>
            <a:r>
              <a:rPr lang="de-DE"/>
              <a:t>Beispiel für einen Fußzeilentext</a:t>
            </a:r>
          </a:p>
        </p:txBody>
      </p:sp>
      <p:sp>
        <p:nvSpPr>
          <p:cNvPr id="7" name="Foliennummernplatzhalt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ihandform: Form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2" name="Ellipse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2" name="Titel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rtlCol="0" anchor="t">
            <a:noAutofit/>
          </a:bodyPr>
          <a:lstStyle>
            <a:lvl1pPr>
              <a:lnSpc>
                <a:spcPct val="100000"/>
              </a:lnSpc>
              <a:defRPr sz="3200"/>
            </a:lvl1pPr>
          </a:lstStyle>
          <a:p>
            <a:pPr rtl="0"/>
            <a:r>
              <a:rPr lang="de-DE"/>
              <a:t>Mastertitelformat bearbeiten</a:t>
            </a:r>
            <a:endParaRPr lang="de-DE" dirty="0"/>
          </a:p>
        </p:txBody>
      </p:sp>
      <p:sp>
        <p:nvSpPr>
          <p:cNvPr id="3" name="Inhaltsplatzhalt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rtlCol="0">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Textplatzhalt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rtlCol="0">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a:t>Mastertextformat bearbeiten</a:t>
            </a:r>
          </a:p>
        </p:txBody>
      </p:sp>
      <p:sp>
        <p:nvSpPr>
          <p:cNvPr id="5" name="Datumsplatzhalter 4">
            <a:extLst>
              <a:ext uri="{FF2B5EF4-FFF2-40B4-BE49-F238E27FC236}">
                <a16:creationId xmlns:a16="http://schemas.microsoft.com/office/drawing/2014/main" id="{EBD47AB1-6EB5-4E2C-B4A7-42DC643E9FF9}"/>
              </a:ext>
            </a:extLst>
          </p:cNvPr>
          <p:cNvSpPr>
            <a:spLocks noGrp="1"/>
          </p:cNvSpPr>
          <p:nvPr>
            <p:ph type="dt" sz="half" idx="10"/>
          </p:nvPr>
        </p:nvSpPr>
        <p:spPr/>
        <p:txBody>
          <a:bodyPr rtlCol="0">
            <a:noAutofit/>
          </a:bodyPr>
          <a:lstStyle/>
          <a:p>
            <a:pPr rtl="0"/>
            <a:r>
              <a:rPr lang="de-DE"/>
              <a:t>Dienstag, 2. Februar 20XX</a:t>
            </a:r>
          </a:p>
        </p:txBody>
      </p:sp>
      <p:sp>
        <p:nvSpPr>
          <p:cNvPr id="6" name="Fußzeilenplatzhalt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rtlCol="0">
            <a:noAutofit/>
          </a:bodyPr>
          <a:lstStyle/>
          <a:p>
            <a:pPr rtl="0"/>
            <a:r>
              <a:rPr lang="de-DE"/>
              <a:t>Beispiel für einen Fußzeilentext</a:t>
            </a:r>
          </a:p>
        </p:txBody>
      </p:sp>
      <p:sp>
        <p:nvSpPr>
          <p:cNvPr id="7" name="Foliennummernplatzhalt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de-DE"/>
              <a:t>Titel durch Klicken hinzufügen</a:t>
            </a:r>
          </a:p>
        </p:txBody>
      </p:sp>
      <p:sp>
        <p:nvSpPr>
          <p:cNvPr id="7" name="Inhaltsplatzhalt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de-DE" sz="1600"/>
              <a:t>Klicken Sie, um Text hinzuzufügen.</a:t>
            </a:r>
          </a:p>
        </p:txBody>
      </p:sp>
      <p:sp>
        <p:nvSpPr>
          <p:cNvPr id="17" name="Bildplatzhalt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de-DE"/>
              <a:t>Bild durch Klicken auf Symbol hinzufügen</a:t>
            </a:r>
          </a:p>
        </p:txBody>
      </p:sp>
      <p:sp>
        <p:nvSpPr>
          <p:cNvPr id="22" name="Bildplatzhalt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de-DE"/>
              <a:t>Bild durch Klicken auf Symbol hinzufügen</a:t>
            </a:r>
          </a:p>
        </p:txBody>
      </p:sp>
      <p:sp>
        <p:nvSpPr>
          <p:cNvPr id="25" name="Bildplatzhalt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de-DE"/>
              <a:t>Bild durch Klicken auf Symbol hinzufügen</a:t>
            </a:r>
          </a:p>
        </p:txBody>
      </p:sp>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6" name="Ellipse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10" name="Gruppieren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ihandform: Form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2" name="Ellipse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Einführung">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r>
              <a:rPr lang="de-DE"/>
              <a:t>Mastertitelformat bearbeiten</a:t>
            </a:r>
            <a:endParaRPr lang="de-DE" dirty="0"/>
          </a:p>
        </p:txBody>
      </p:sp>
      <p:sp>
        <p:nvSpPr>
          <p:cNvPr id="12" name="Bildplatzhalt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r>
              <a:rPr lang="de-DE"/>
              <a:t>Bild durch Klicken auf Symbol hinzufügen</a:t>
            </a:r>
          </a:p>
        </p:txBody>
      </p:sp>
      <p:sp>
        <p:nvSpPr>
          <p:cNvPr id="18" name="Bildplatzhalt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r>
              <a:rPr lang="de-DE"/>
              <a:t>Bild durch Klicken auf Symbol hinzufügen</a:t>
            </a:r>
          </a:p>
        </p:txBody>
      </p:sp>
      <p:sp>
        <p:nvSpPr>
          <p:cNvPr id="19" name="Bildplatzhalt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r>
              <a:rPr lang="de-DE"/>
              <a:t>Bild durch Klicken auf Symbol hinzufügen</a:t>
            </a:r>
          </a:p>
        </p:txBody>
      </p:sp>
      <p:sp>
        <p:nvSpPr>
          <p:cNvPr id="20" name="Bildplatzhalt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r>
              <a:rPr lang="de-DE"/>
              <a:t>Bild durch Klicken auf Symbol hinzufügen</a:t>
            </a:r>
          </a:p>
        </p:txBody>
      </p:sp>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
        <p:nvSpPr>
          <p:cNvPr id="11" name="Inhaltsplatzhalt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de-DE"/>
              <a:t>Mastertextformat bearbeiten</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Abschnittsumbruch">
    <p:bg>
      <p:bgRef idx="1001">
        <a:schemeClr val="bg1"/>
      </p:bgRef>
    </p:bg>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de-DE"/>
              <a:t>Bild durch Klicken auf Symbol hinzufügen</a:t>
            </a:r>
          </a:p>
        </p:txBody>
      </p:sp>
      <p:sp>
        <p:nvSpPr>
          <p:cNvPr id="4" name="Datumsplatzhalter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pPr rtl="0"/>
            <a:r>
              <a:rPr lang="de-DE"/>
              <a:t>Dienstag, 2. Februar 20XX</a:t>
            </a:r>
          </a:p>
        </p:txBody>
      </p:sp>
      <p:sp>
        <p:nvSpPr>
          <p:cNvPr id="5" name="Fußzeilenplatzhalt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pPr rtl="0"/>
            <a:r>
              <a:rPr lang="de-DE"/>
              <a:t>Beispiel für einen Fußzeilentext</a:t>
            </a:r>
          </a:p>
        </p:txBody>
      </p:sp>
      <p:sp>
        <p:nvSpPr>
          <p:cNvPr id="6" name="Foliennummernplatzhalt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pPr rtl="0"/>
            <a:fld id="{DBA1B0FB-D917-4C8C-928F-313BD683BF39}" type="slidenum">
              <a:rPr lang="de-DE" smtClean="0"/>
              <a:t>‹Nr.›</a:t>
            </a:fld>
            <a:endParaRPr lang="de-DE"/>
          </a:p>
        </p:txBody>
      </p:sp>
      <p:sp>
        <p:nvSpPr>
          <p:cNvPr id="13" name="Rechteck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4" name="Rechteck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de-DE"/>
              <a:t>Mastertitelformat bearbeiten</a:t>
            </a:r>
            <a:endParaRPr lang="de-DE" dirty="0"/>
          </a:p>
        </p:txBody>
      </p:sp>
      <p:sp>
        <p:nvSpPr>
          <p:cNvPr id="16" name="Untertitel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de-DE">
                <a:solidFill>
                  <a:schemeClr val="tx1">
                    <a:alpha val="60000"/>
                  </a:schemeClr>
                </a:solidFill>
              </a:rPr>
              <a:t>Master-Untertitelformat bearbeiten</a:t>
            </a:r>
            <a:endParaRPr lang="de-DE"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Abschnittsumbruch">
    <p:bg>
      <p:bgRef idx="1001">
        <a:schemeClr val="bg1"/>
      </p:bgRef>
    </p:bg>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r>
              <a:rPr lang="de-DE"/>
              <a:t>Bild durch Klicken auf Symbol hinzufügen</a:t>
            </a:r>
          </a:p>
        </p:txBody>
      </p:sp>
      <p:sp>
        <p:nvSpPr>
          <p:cNvPr id="16" name="Untertitel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r>
              <a:rPr lang="de-DE">
                <a:solidFill>
                  <a:schemeClr val="tx1">
                    <a:alpha val="60000"/>
                  </a:schemeClr>
                </a:solidFill>
              </a:rPr>
              <a:t>Master-Untertitelformat bearbeiten</a:t>
            </a:r>
            <a:endParaRPr lang="de-DE" dirty="0">
              <a:solidFill>
                <a:schemeClr val="tx1">
                  <a:alpha val="60000"/>
                </a:schemeClr>
              </a:solidFill>
            </a:endParaRPr>
          </a:p>
        </p:txBody>
      </p:sp>
      <p:sp>
        <p:nvSpPr>
          <p:cNvPr id="15" name="Titel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r>
              <a:rPr lang="de-DE"/>
              <a:t>Mastertitelformat bearbeiten</a:t>
            </a:r>
            <a:endParaRPr lang="de-DE"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Diagrammtabelle (Timeline)">
    <p:spTree>
      <p:nvGrpSpPr>
        <p:cNvPr id="1" name=""/>
        <p:cNvGrpSpPr/>
        <p:nvPr/>
      </p:nvGrpSpPr>
      <p:grpSpPr>
        <a:xfrm>
          <a:off x="0" y="0"/>
          <a:ext cx="0" cy="0"/>
          <a:chOff x="0" y="0"/>
          <a:chExt cx="0" cy="0"/>
        </a:xfrm>
      </p:grpSpPr>
      <p:grpSp>
        <p:nvGrpSpPr>
          <p:cNvPr id="12" name="Gruppieren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ihandform: Form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solidFill>
                  <a:schemeClr val="tx1"/>
                </a:solidFill>
              </a:endParaRPr>
            </a:p>
          </p:txBody>
        </p:sp>
        <p:sp>
          <p:nvSpPr>
            <p:cNvPr id="14" name="Ellipse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5" name="Ellipse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6" name="Freihandform: Form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dirty="0">
                <a:solidFill>
                  <a:schemeClr val="tx1"/>
                </a:solidFill>
              </a:endParaRPr>
            </a:p>
          </p:txBody>
        </p:sp>
      </p:grpSp>
      <p:sp>
        <p:nvSpPr>
          <p:cNvPr id="2" name="Titel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de-DE" dirty="0"/>
            </a:lvl1pPr>
          </a:lstStyle>
          <a:p>
            <a:pPr lvl="0" rtl="0">
              <a:lnSpc>
                <a:spcPct val="100000"/>
              </a:lnSpc>
            </a:pPr>
            <a:r>
              <a:rPr lang="de-DE"/>
              <a:t>Mastertitelformat bearbeiten</a:t>
            </a:r>
          </a:p>
        </p:txBody>
      </p:sp>
      <p:sp>
        <p:nvSpPr>
          <p:cNvPr id="3" name="Inhaltsplatzhalt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rtlCol="0">
            <a:noAutofit/>
          </a:body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de-DE" dirty="0"/>
          </a:p>
        </p:txBody>
      </p:sp>
      <p:sp>
        <p:nvSpPr>
          <p:cNvPr id="4" name="Datumsplatzhalter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noAutofit/>
          </a:bodyPr>
          <a:lstStyle/>
          <a:p>
            <a:pPr rtl="0"/>
            <a:r>
              <a:rPr lang="de-DE"/>
              <a:t>Dienstag, 2. Februar 20XX</a:t>
            </a:r>
          </a:p>
        </p:txBody>
      </p:sp>
      <p:sp>
        <p:nvSpPr>
          <p:cNvPr id="5" name="Fußzeilenplatzhalt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noAutofit/>
          </a:bodyPr>
          <a:lstStyle/>
          <a:p>
            <a:pPr rtl="0"/>
            <a:r>
              <a:rPr lang="de-DE"/>
              <a:t>Beispiel für einen Fußzeilentext</a:t>
            </a:r>
          </a:p>
        </p:txBody>
      </p:sp>
      <p:sp>
        <p:nvSpPr>
          <p:cNvPr id="6" name="Foliennummernplatzhalt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Zitat">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de-DE"/>
              <a:t>Mastertitelformat bearbeiten</a:t>
            </a:r>
            <a:endParaRPr lang="de-DE" dirty="0"/>
          </a:p>
        </p:txBody>
      </p:sp>
      <p:grpSp>
        <p:nvGrpSpPr>
          <p:cNvPr id="8" name="Gruppieren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ihand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0" name="Freihand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1" name="Freihand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12" name="Ellipse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7" name="Inhaltsplatzhalt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de-DE"/>
              <a:t>Mastertextformat bearbeiten</a:t>
            </a:r>
          </a:p>
        </p:txBody>
      </p:sp>
      <p:sp>
        <p:nvSpPr>
          <p:cNvPr id="15" name="Bildplatzhalt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de-DE"/>
              <a:t>Bild durch Klicken auf Symbol hinzufügen</a:t>
            </a:r>
          </a:p>
        </p:txBody>
      </p:sp>
      <p:sp>
        <p:nvSpPr>
          <p:cNvPr id="2" name="Datumsplatzhalt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de-DE"/>
              <a:t>Dienstag, 2. Februar 20XX</a:t>
            </a:r>
          </a:p>
        </p:txBody>
      </p:sp>
      <p:sp>
        <p:nvSpPr>
          <p:cNvPr id="3" name="Fußzeilenplatzhalt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de-DE"/>
              <a:t>Beispiel für einen Fußzeilentext</a:t>
            </a:r>
          </a:p>
        </p:txBody>
      </p:sp>
      <p:sp>
        <p:nvSpPr>
          <p:cNvPr id="4" name="Foliennummernplatzhalt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a:p>
        </p:txBody>
      </p:sp>
      <p:sp>
        <p:nvSpPr>
          <p:cNvPr id="34" name="Ellipse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0" name="Titel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de-DE"/>
              <a:t>Team</a:t>
            </a:r>
          </a:p>
        </p:txBody>
      </p:sp>
      <p:grpSp>
        <p:nvGrpSpPr>
          <p:cNvPr id="51" name="Gruppieren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ihandform: Form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a:p>
          </p:txBody>
        </p:sp>
        <p:sp>
          <p:nvSpPr>
            <p:cNvPr id="53" name="Freihandform: Form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a:solidFill>
                  <a:schemeClr val="tx1"/>
                </a:solidFill>
              </a:endParaRPr>
            </a:p>
          </p:txBody>
        </p:sp>
        <p:sp>
          <p:nvSpPr>
            <p:cNvPr id="54" name="Ellipse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55" name="Ellipse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56" name="Bildplatzhalt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r>
              <a:rPr lang="de-DE"/>
              <a:t>Bild durch Klicken auf Symbol hinzufügen</a:t>
            </a:r>
          </a:p>
        </p:txBody>
      </p:sp>
      <p:sp>
        <p:nvSpPr>
          <p:cNvPr id="57" name="Bildplatzhalt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r>
              <a:rPr lang="de-DE"/>
              <a:t>Bild durch Klicken auf Symbol hinzufügen</a:t>
            </a:r>
          </a:p>
        </p:txBody>
      </p:sp>
      <p:sp>
        <p:nvSpPr>
          <p:cNvPr id="58" name="Bildplatzhalt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r>
              <a:rPr lang="de-DE"/>
              <a:t>Bild durch Klicken auf Symbol hinzufügen</a:t>
            </a:r>
            <a:endParaRPr lang="de-DE" dirty="0"/>
          </a:p>
        </p:txBody>
      </p:sp>
      <p:sp>
        <p:nvSpPr>
          <p:cNvPr id="59" name="Bildplatzhalt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r>
              <a:rPr lang="de-DE"/>
              <a:t>Bild durch Klicken auf Symbol hinzufügen</a:t>
            </a:r>
          </a:p>
        </p:txBody>
      </p:sp>
      <p:sp>
        <p:nvSpPr>
          <p:cNvPr id="63" name="Textplatzhalt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de-DE"/>
              <a:t>Name</a:t>
            </a:r>
          </a:p>
        </p:txBody>
      </p:sp>
      <p:sp>
        <p:nvSpPr>
          <p:cNvPr id="61" name="Textplatzhalt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de-DE"/>
              <a:t>Titel</a:t>
            </a:r>
          </a:p>
        </p:txBody>
      </p:sp>
      <p:sp>
        <p:nvSpPr>
          <p:cNvPr id="65" name="Textplatzhalt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de-DE"/>
              <a:t>Name</a:t>
            </a:r>
          </a:p>
        </p:txBody>
      </p:sp>
      <p:sp>
        <p:nvSpPr>
          <p:cNvPr id="64" name="Textplatzhalt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de-DE"/>
              <a:t>Titel</a:t>
            </a:r>
          </a:p>
        </p:txBody>
      </p:sp>
      <p:sp>
        <p:nvSpPr>
          <p:cNvPr id="67" name="Textplatzhalt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de-DE"/>
              <a:t>Name</a:t>
            </a:r>
          </a:p>
        </p:txBody>
      </p:sp>
      <p:sp>
        <p:nvSpPr>
          <p:cNvPr id="66" name="Textplatzhalt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de-DE"/>
              <a:t>Titel</a:t>
            </a:r>
          </a:p>
        </p:txBody>
      </p:sp>
      <p:sp>
        <p:nvSpPr>
          <p:cNvPr id="69" name="Textplatzhalt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de-DE"/>
              <a:t>Name</a:t>
            </a:r>
          </a:p>
        </p:txBody>
      </p:sp>
      <p:sp>
        <p:nvSpPr>
          <p:cNvPr id="68" name="Textplatzhalt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de-DE"/>
              <a:t>Titel</a:t>
            </a:r>
          </a:p>
        </p:txBody>
      </p:sp>
      <p:sp>
        <p:nvSpPr>
          <p:cNvPr id="4" name="Datumsplatzhalter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de-DE"/>
              <a:t>Beispiel für einen Fußzeilentext</a:t>
            </a:r>
          </a:p>
        </p:txBody>
      </p:sp>
      <p:sp>
        <p:nvSpPr>
          <p:cNvPr id="6" name="Foliennummernplatzhalt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Inhalt 2 Spalte (Vergleichsfolie)">
    <p:spTree>
      <p:nvGrpSpPr>
        <p:cNvPr id="1" name=""/>
        <p:cNvGrpSpPr/>
        <p:nvPr/>
      </p:nvGrpSpPr>
      <p:grpSpPr>
        <a:xfrm>
          <a:off x="0" y="0"/>
          <a:ext cx="0" cy="0"/>
          <a:chOff x="0" y="0"/>
          <a:chExt cx="0" cy="0"/>
        </a:xfrm>
      </p:grpSpPr>
      <p:sp>
        <p:nvSpPr>
          <p:cNvPr id="12" name="Ellipse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11" name="Rechteck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de-DE"/>
          </a:p>
        </p:txBody>
      </p:sp>
      <p:sp>
        <p:nvSpPr>
          <p:cNvPr id="2" name="Titel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de-DE" sz="4800" dirty="0"/>
            </a:lvl1pPr>
          </a:lstStyle>
          <a:p>
            <a:pPr lvl="0" rtl="0">
              <a:lnSpc>
                <a:spcPct val="100000"/>
              </a:lnSpc>
            </a:pPr>
            <a:r>
              <a:rPr lang="de-DE"/>
              <a:t>Mastertitelformat bearbeiten</a:t>
            </a:r>
          </a:p>
        </p:txBody>
      </p:sp>
      <p:sp>
        <p:nvSpPr>
          <p:cNvPr id="3" name="Textplatzhalt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rtlCol="0"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Textplatzhalt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de-DE" sz="1400" b="0" cap="all" spc="200" baseline="0" dirty="0">
                <a:solidFill>
                  <a:schemeClr val="tx1"/>
                </a:solidFill>
              </a:defRPr>
            </a:lvl1pPr>
          </a:lstStyle>
          <a:p>
            <a:pPr marL="228600" lvl="0" indent="-228600" rtl="0"/>
            <a:r>
              <a:rPr lang="de-DE"/>
              <a:t>Mastertextformat bearbeiten</a:t>
            </a:r>
          </a:p>
        </p:txBody>
      </p:sp>
      <p:sp>
        <p:nvSpPr>
          <p:cNvPr id="6" name="Inhaltsplatzhalt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7" name="Datumsplatzhalter 6">
            <a:extLst>
              <a:ext uri="{FF2B5EF4-FFF2-40B4-BE49-F238E27FC236}">
                <a16:creationId xmlns:a16="http://schemas.microsoft.com/office/drawing/2014/main" id="{DDCDCD5B-3F26-4AFA-8BD4-E5D8DD2AF494}"/>
              </a:ext>
            </a:extLst>
          </p:cNvPr>
          <p:cNvSpPr>
            <a:spLocks noGrp="1"/>
          </p:cNvSpPr>
          <p:nvPr>
            <p:ph type="dt" sz="half" idx="10"/>
          </p:nvPr>
        </p:nvSpPr>
        <p:spPr/>
        <p:txBody>
          <a:bodyPr rtlCol="0">
            <a:noAutofit/>
          </a:bodyPr>
          <a:lstStyle/>
          <a:p>
            <a:pPr rtl="0"/>
            <a:r>
              <a:rPr lang="de-DE"/>
              <a:t>Dienstag, 2. Februar 20XX</a:t>
            </a:r>
          </a:p>
        </p:txBody>
      </p:sp>
      <p:sp>
        <p:nvSpPr>
          <p:cNvPr id="8" name="Fußzeilenplatzhalt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rtlCol="0">
            <a:noAutofit/>
          </a:bodyPr>
          <a:lstStyle/>
          <a:p>
            <a:pPr rtl="0"/>
            <a:r>
              <a:rPr lang="de-DE"/>
              <a:t>Beispiel für einen Fußzeilentext</a:t>
            </a:r>
          </a:p>
        </p:txBody>
      </p:sp>
      <p:sp>
        <p:nvSpPr>
          <p:cNvPr id="9" name="Foliennummernplatzhalt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rtlCol="0">
            <a:noAutofit/>
          </a:bodyPr>
          <a:lstStyle/>
          <a:p>
            <a:pPr rtl="0"/>
            <a:fld id="{DBA1B0FB-D917-4C8C-928F-313BD683BF39}" type="slidenum">
              <a:rPr lang="de-DE" smtClean="0"/>
              <a:t>‹Nr.›</a:t>
            </a:fld>
            <a:endParaRPr lang="de-DE"/>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rtl="0">
              <a:lnSpc>
                <a:spcPct val="100000"/>
              </a:lnSpc>
            </a:pPr>
            <a:r>
              <a:rPr lang="de-DE"/>
              <a:t>Titelmasterformat durch Klicken bearbeiten</a:t>
            </a:r>
            <a:endParaRPr lang="de-DE" dirty="0"/>
          </a:p>
        </p:txBody>
      </p:sp>
      <p:sp>
        <p:nvSpPr>
          <p:cNvPr id="3" name="Textplatzhalt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4" name="Datumsplatzhalt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de-DE"/>
              <a:t>Beispiel für einen Fußzeilentext</a:t>
            </a:r>
            <a:endParaRPr lang="de-DE" dirty="0"/>
          </a:p>
        </p:txBody>
      </p:sp>
      <p:sp>
        <p:nvSpPr>
          <p:cNvPr id="6" name="Foliennummernplatzhalt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pPr rtl="0"/>
            <a:fld id="{DBA1B0FB-D917-4C8C-928F-313BD683BF39}" type="slidenum">
              <a:rPr lang="de-DE" smtClean="0"/>
              <a:pPr/>
              <a:t>‹Nr.›</a:t>
            </a:fld>
            <a:endParaRPr lang="de-DE"/>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de-DE"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5.png"/><Relationship Id="rId7" Type="http://schemas.openxmlformats.org/officeDocument/2006/relationships/image" Target="../media/image260.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50.png"/><Relationship Id="rId5" Type="http://schemas.openxmlformats.org/officeDocument/2006/relationships/image" Target="../media/image240.png"/><Relationship Id="rId10"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hyperlink" Target="https://bitbox.swiss/blog/wurfle-deine-eigene-bitcoin-wallet/" TargetMode="Externa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bitcoin/bitcoin"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5.xml"/><Relationship Id="rId1" Type="http://schemas.openxmlformats.org/officeDocument/2006/relationships/slideLayout" Target="../slideLayouts/slideLayout8.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6E938C-9D94-4B05-979A-D39FFC457291}"/>
              </a:ext>
            </a:extLst>
          </p:cNvPr>
          <p:cNvSpPr>
            <a:spLocks noGrp="1"/>
          </p:cNvSpPr>
          <p:nvPr>
            <p:ph type="title"/>
          </p:nvPr>
        </p:nvSpPr>
        <p:spPr>
          <a:xfrm>
            <a:off x="550863" y="549275"/>
            <a:ext cx="11090274" cy="1332000"/>
          </a:xfrm>
        </p:spPr>
        <p:txBody>
          <a:bodyPr wrap="square" rtlCol="0" anchor="t" anchorCtr="0">
            <a:normAutofit/>
          </a:bodyPr>
          <a:lstStyle/>
          <a:p>
            <a:pPr rtl="0"/>
            <a:r>
              <a:rPr lang="de-DE" dirty="0"/>
              <a:t>Bitcoin - Transaktionen</a:t>
            </a:r>
          </a:p>
        </p:txBody>
      </p:sp>
      <p:sp>
        <p:nvSpPr>
          <p:cNvPr id="3" name="Untertitel 2">
            <a:extLst>
              <a:ext uri="{FF2B5EF4-FFF2-40B4-BE49-F238E27FC236}">
                <a16:creationId xmlns:a16="http://schemas.microsoft.com/office/drawing/2014/main" id="{D9A11267-FC52-4990-8D98-010AFABA5544}"/>
              </a:ext>
            </a:extLst>
          </p:cNvPr>
          <p:cNvSpPr>
            <a:spLocks noGrp="1"/>
          </p:cNvSpPr>
          <p:nvPr>
            <p:ph sz="half" idx="1"/>
          </p:nvPr>
        </p:nvSpPr>
        <p:spPr>
          <a:xfrm>
            <a:off x="550862" y="2097175"/>
            <a:ext cx="5435600" cy="3995650"/>
          </a:xfrm>
        </p:spPr>
        <p:txBody>
          <a:bodyPr wrap="square" rtlCol="0">
            <a:normAutofit/>
          </a:bodyPr>
          <a:lstStyle/>
          <a:p>
            <a:pPr marL="0" indent="0" rtl="0">
              <a:buNone/>
            </a:pPr>
            <a:r>
              <a:rPr lang="de-DE" dirty="0"/>
              <a:t>Henning Mehnert</a:t>
            </a:r>
          </a:p>
        </p:txBody>
      </p:sp>
      <p:pic>
        <p:nvPicPr>
          <p:cNvPr id="9" name="Bildplatzhalter 8">
            <a:extLst>
              <a:ext uri="{FF2B5EF4-FFF2-40B4-BE49-F238E27FC236}">
                <a16:creationId xmlns:a16="http://schemas.microsoft.com/office/drawing/2014/main" id="{4C407F37-DE59-7503-3227-E1B69CC64340}"/>
              </a:ext>
            </a:extLst>
          </p:cNvPr>
          <p:cNvPicPr>
            <a:picLocks noGrp="1" noChangeAspect="1"/>
          </p:cNvPicPr>
          <p:nvPr>
            <p:ph sz="half" idx="2"/>
          </p:nvPr>
        </p:nvPicPr>
        <p:blipFill rotWithShape="1">
          <a:blip r:embed="rId3"/>
          <a:srcRect t="6097" b="6131"/>
          <a:stretch/>
        </p:blipFill>
        <p:spPr>
          <a:xfrm>
            <a:off x="6205538" y="2097175"/>
            <a:ext cx="5435600" cy="39956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5" name="Slide Number Placeholder 6">
            <a:extLst>
              <a:ext uri="{FF2B5EF4-FFF2-40B4-BE49-F238E27FC236}">
                <a16:creationId xmlns:a16="http://schemas.microsoft.com/office/drawing/2014/main" id="{BA168D4F-5AEC-1A0A-8C03-A16E4D71BA21}"/>
              </a:ext>
            </a:extLst>
          </p:cNvPr>
          <p:cNvSpPr>
            <a:spLocks noGrp="1"/>
          </p:cNvSpPr>
          <p:nvPr>
            <p:ph type="sldNum" sz="quarter" idx="12"/>
          </p:nvPr>
        </p:nvSpPr>
        <p:spPr>
          <a:xfrm>
            <a:off x="9948863" y="6507212"/>
            <a:ext cx="1692274" cy="153888"/>
          </a:xfrm>
        </p:spPr>
        <p:txBody>
          <a:bodyPr wrap="square" anchor="ctr">
            <a:normAutofit/>
          </a:bodyPr>
          <a:lstStyle/>
          <a:p>
            <a:pPr rtl="0">
              <a:spcAft>
                <a:spcPts val="600"/>
              </a:spcAft>
            </a:pPr>
            <a:fld id="{DBA1B0FB-D917-4C8C-928F-313BD683BF39}" type="slidenum">
              <a:rPr lang="de-DE" smtClean="0"/>
              <a:pPr rtl="0">
                <a:spcAft>
                  <a:spcPts val="600"/>
                </a:spcAft>
              </a:pPr>
              <a:t>1</a:t>
            </a:fld>
            <a:endParaRPr lang="de-DE"/>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dirty="0"/>
              <a:t>Transaktionen in der </a:t>
            </a:r>
            <a:r>
              <a:rPr lang="de-DE" dirty="0" err="1"/>
              <a:t>Bitcoinwelt</a:t>
            </a:r>
            <a:endParaRPr lang="de-DE"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r>
              <a:rPr lang="de-DE" sz="2000" dirty="0"/>
              <a:t>Bitcoin ist die Transaktionshistorie ohne Safe</a:t>
            </a:r>
          </a:p>
          <a:p>
            <a:r>
              <a:rPr lang="de-DE" sz="2000" dirty="0"/>
              <a:t>Eine Transaktion ist die Verbindung einer „alten“ noch nicht ausgegeben Transaktion (UTXO) von Alice mit einer zukünftig auszugebenden Transaktion von Bob</a:t>
            </a:r>
          </a:p>
          <a:p>
            <a:r>
              <a:rPr lang="de-DE" sz="2000" dirty="0"/>
              <a:t>Auch in Bitcoin muss ein „Formular“ ausgefüllt werden</a:t>
            </a:r>
          </a:p>
          <a:p>
            <a:r>
              <a:rPr lang="de-DE" sz="2000" dirty="0"/>
              <a:t>Die Gültigkeit einer Transaktion kann von jedem Teilnehmer unabhängig validiert werden.</a:t>
            </a:r>
          </a:p>
          <a:p>
            <a:pPr rtl="0"/>
            <a:r>
              <a:rPr lang="de-DE" sz="2000" dirty="0"/>
              <a:t>Spezielle Teilnehmer im Netzwerk (Miner) bündeln diese Transaktionen und fügen sie der Transaktionshistorie hinzu</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10</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Tree>
    <p:extLst>
      <p:ext uri="{BB962C8B-B14F-4D97-AF65-F5344CB8AC3E}">
        <p14:creationId xmlns:p14="http://schemas.microsoft.com/office/powerpoint/2010/main" val="3895273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dirty="0"/>
              <a:t>Das Bitcoin „Transaktionsformular“</a:t>
            </a:r>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r>
              <a:rPr lang="de-DE" sz="2000" dirty="0"/>
              <a:t>Wir beginnen historisch korrekt mit der sog. „Legacy Transaction“</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11</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 name="Gruppieren 3">
            <a:extLst>
              <a:ext uri="{FF2B5EF4-FFF2-40B4-BE49-F238E27FC236}">
                <a16:creationId xmlns:a16="http://schemas.microsoft.com/office/drawing/2014/main" id="{D74C90E9-F474-1B17-BCD5-E0580852E628}"/>
              </a:ext>
            </a:extLst>
          </p:cNvPr>
          <p:cNvGrpSpPr/>
          <p:nvPr/>
        </p:nvGrpSpPr>
        <p:grpSpPr>
          <a:xfrm>
            <a:off x="3433663" y="2901824"/>
            <a:ext cx="4721290" cy="3851457"/>
            <a:chOff x="3993501" y="2761861"/>
            <a:chExt cx="4721290" cy="3851457"/>
          </a:xfrm>
        </p:grpSpPr>
        <p:sp>
          <p:nvSpPr>
            <p:cNvPr id="2" name="Rechteck: abgerundete Ecken 1">
              <a:extLst>
                <a:ext uri="{FF2B5EF4-FFF2-40B4-BE49-F238E27FC236}">
                  <a16:creationId xmlns:a16="http://schemas.microsoft.com/office/drawing/2014/main" id="{81144108-BA1C-74FC-9E5C-94047CDD0911}"/>
                </a:ext>
              </a:extLst>
            </p:cNvPr>
            <p:cNvSpPr/>
            <p:nvPr/>
          </p:nvSpPr>
          <p:spPr>
            <a:xfrm>
              <a:off x="3993501" y="2761861"/>
              <a:ext cx="4721289" cy="38514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77914FD9-BCE7-9FA2-55EC-075CFD3F33E9}"/>
                </a:ext>
              </a:extLst>
            </p:cNvPr>
            <p:cNvSpPr txBox="1"/>
            <p:nvPr/>
          </p:nvSpPr>
          <p:spPr>
            <a:xfrm>
              <a:off x="4295774" y="2978665"/>
              <a:ext cx="4419017" cy="3416320"/>
            </a:xfrm>
            <a:prstGeom prst="rect">
              <a:avLst/>
            </a:prstGeom>
            <a:noFill/>
          </p:spPr>
          <p:txBody>
            <a:bodyPr wrap="square" rtlCol="0">
              <a:spAutoFit/>
            </a:bodyPr>
            <a:lstStyle/>
            <a:p>
              <a:r>
                <a:rPr lang="de-DE" dirty="0" err="1"/>
                <a:t>version</a:t>
              </a:r>
              <a:r>
                <a:rPr lang="de-DE" dirty="0"/>
                <a:t>: (4 </a:t>
              </a:r>
              <a:r>
                <a:rPr lang="de-DE" dirty="0" err="1"/>
                <a:t>bytes</a:t>
              </a:r>
              <a:r>
                <a:rPr lang="de-DE" dirty="0"/>
                <a:t>, fix, </a:t>
              </a:r>
              <a:r>
                <a:rPr lang="de-DE" dirty="0" err="1"/>
                <a:t>little</a:t>
              </a:r>
              <a:r>
                <a:rPr lang="de-DE" dirty="0"/>
                <a:t> </a:t>
              </a:r>
              <a:r>
                <a:rPr lang="de-DE" dirty="0" err="1"/>
                <a:t>endian</a:t>
              </a:r>
              <a:r>
                <a:rPr lang="de-DE" dirty="0"/>
                <a:t>)</a:t>
              </a:r>
            </a:p>
            <a:p>
              <a:r>
                <a:rPr lang="de-DE" dirty="0" err="1"/>
                <a:t>input_count</a:t>
              </a:r>
              <a:r>
                <a:rPr lang="de-DE" dirty="0"/>
                <a:t>: (</a:t>
              </a:r>
              <a:r>
                <a:rPr lang="de-DE" dirty="0" err="1"/>
                <a:t>compact</a:t>
              </a:r>
              <a:r>
                <a:rPr lang="de-DE" dirty="0"/>
                <a:t> </a:t>
              </a:r>
              <a:r>
                <a:rPr lang="de-DE" dirty="0" err="1"/>
                <a:t>size</a:t>
              </a:r>
              <a:r>
                <a:rPr lang="de-DE" dirty="0"/>
                <a:t>, </a:t>
              </a:r>
              <a:r>
                <a:rPr lang="de-DE" dirty="0" err="1"/>
                <a:t>little</a:t>
              </a:r>
              <a:r>
                <a:rPr lang="de-DE" dirty="0"/>
                <a:t> </a:t>
              </a:r>
              <a:r>
                <a:rPr lang="de-DE" dirty="0" err="1"/>
                <a:t>endian</a:t>
              </a:r>
              <a:r>
                <a:rPr lang="de-DE" dirty="0"/>
                <a:t>)</a:t>
              </a:r>
            </a:p>
            <a:p>
              <a:r>
                <a:rPr lang="de-DE" dirty="0" err="1"/>
                <a:t>inputs</a:t>
              </a:r>
              <a:r>
                <a:rPr lang="de-DE" dirty="0"/>
                <a:t>:</a:t>
              </a:r>
            </a:p>
            <a:p>
              <a:r>
                <a:rPr lang="de-DE" dirty="0"/>
                <a:t>	</a:t>
              </a:r>
              <a:r>
                <a:rPr lang="de-DE" dirty="0" err="1"/>
                <a:t>txid</a:t>
              </a:r>
              <a:r>
                <a:rPr lang="de-DE" dirty="0"/>
                <a:t>: (32 </a:t>
              </a:r>
              <a:r>
                <a:rPr lang="de-DE" dirty="0" err="1"/>
                <a:t>bytes</a:t>
              </a:r>
              <a:r>
                <a:rPr lang="de-DE" dirty="0"/>
                <a:t>, fix, </a:t>
              </a:r>
              <a:r>
                <a:rPr lang="de-DE" dirty="0" err="1"/>
                <a:t>little</a:t>
              </a:r>
              <a:r>
                <a:rPr lang="de-DE" dirty="0"/>
                <a:t> </a:t>
              </a:r>
              <a:r>
                <a:rPr lang="de-DE" dirty="0" err="1"/>
                <a:t>endian</a:t>
              </a:r>
              <a:r>
                <a:rPr lang="de-DE" dirty="0"/>
                <a:t>)</a:t>
              </a:r>
            </a:p>
            <a:p>
              <a:r>
                <a:rPr lang="de-DE" dirty="0"/>
                <a:t>	</a:t>
              </a:r>
              <a:r>
                <a:rPr lang="de-DE" dirty="0" err="1"/>
                <a:t>vout</a:t>
              </a:r>
              <a:r>
                <a:rPr lang="de-DE" dirty="0"/>
                <a:t>: (4 </a:t>
              </a:r>
              <a:r>
                <a:rPr lang="de-DE" dirty="0" err="1"/>
                <a:t>bytes</a:t>
              </a:r>
              <a:r>
                <a:rPr lang="de-DE" dirty="0"/>
                <a:t>, fix, </a:t>
              </a:r>
              <a:r>
                <a:rPr lang="de-DE" dirty="0" err="1"/>
                <a:t>little</a:t>
              </a:r>
              <a:r>
                <a:rPr lang="de-DE" dirty="0"/>
                <a:t> </a:t>
              </a:r>
              <a:r>
                <a:rPr lang="de-DE" dirty="0" err="1"/>
                <a:t>endian</a:t>
              </a:r>
              <a:r>
                <a:rPr lang="de-DE" dirty="0"/>
                <a:t>)</a:t>
              </a:r>
            </a:p>
            <a:p>
              <a:r>
                <a:rPr lang="de-DE" dirty="0"/>
                <a:t>	</a:t>
              </a:r>
              <a:r>
                <a:rPr lang="de-DE" dirty="0" err="1"/>
                <a:t>scriptSig</a:t>
              </a:r>
              <a:r>
                <a:rPr lang="de-DE" dirty="0"/>
                <a:t>: (variabel, </a:t>
              </a:r>
              <a:r>
                <a:rPr lang="de-DE" dirty="0" err="1"/>
                <a:t>big</a:t>
              </a:r>
              <a:r>
                <a:rPr lang="de-DE" dirty="0"/>
                <a:t> </a:t>
              </a:r>
              <a:r>
                <a:rPr lang="de-DE" dirty="0" err="1"/>
                <a:t>endian</a:t>
              </a:r>
              <a:r>
                <a:rPr lang="de-DE" dirty="0"/>
                <a:t>)</a:t>
              </a:r>
            </a:p>
            <a:p>
              <a:r>
                <a:rPr lang="de-DE" dirty="0"/>
                <a:t>	</a:t>
              </a:r>
              <a:r>
                <a:rPr lang="de-DE" dirty="0" err="1"/>
                <a:t>sequence</a:t>
              </a:r>
              <a:r>
                <a:rPr lang="de-DE" dirty="0"/>
                <a:t>: (4 </a:t>
              </a:r>
              <a:r>
                <a:rPr lang="de-DE" dirty="0" err="1"/>
                <a:t>bytes</a:t>
              </a:r>
              <a:r>
                <a:rPr lang="de-DE" dirty="0"/>
                <a:t>, fix, </a:t>
              </a:r>
              <a:r>
                <a:rPr lang="de-DE" dirty="0" err="1"/>
                <a:t>little</a:t>
              </a:r>
              <a:r>
                <a:rPr lang="de-DE" dirty="0"/>
                <a:t> </a:t>
              </a:r>
              <a:r>
                <a:rPr lang="de-DE" dirty="0" err="1"/>
                <a:t>endian</a:t>
              </a:r>
              <a:r>
                <a:rPr lang="de-DE" dirty="0"/>
                <a:t>)</a:t>
              </a:r>
            </a:p>
            <a:p>
              <a:r>
                <a:rPr lang="de-DE" dirty="0" err="1"/>
                <a:t>output_count</a:t>
              </a:r>
              <a:r>
                <a:rPr lang="de-DE" dirty="0"/>
                <a:t>: (</a:t>
              </a:r>
              <a:r>
                <a:rPr lang="de-DE" dirty="0" err="1"/>
                <a:t>compact</a:t>
              </a:r>
              <a:r>
                <a:rPr lang="de-DE" dirty="0"/>
                <a:t> </a:t>
              </a:r>
              <a:r>
                <a:rPr lang="de-DE" dirty="0" err="1"/>
                <a:t>size</a:t>
              </a:r>
              <a:r>
                <a:rPr lang="de-DE" dirty="0"/>
                <a:t>, </a:t>
              </a:r>
              <a:r>
                <a:rPr lang="de-DE" dirty="0" err="1"/>
                <a:t>little</a:t>
              </a:r>
              <a:r>
                <a:rPr lang="de-DE" dirty="0"/>
                <a:t> </a:t>
              </a:r>
              <a:r>
                <a:rPr lang="de-DE" dirty="0" err="1"/>
                <a:t>endian</a:t>
              </a:r>
              <a:r>
                <a:rPr lang="de-DE" dirty="0"/>
                <a:t>)</a:t>
              </a:r>
            </a:p>
            <a:p>
              <a:r>
                <a:rPr lang="de-DE" dirty="0" err="1"/>
                <a:t>outputs</a:t>
              </a:r>
              <a:r>
                <a:rPr lang="de-DE" dirty="0"/>
                <a:t>:</a:t>
              </a:r>
            </a:p>
            <a:p>
              <a:r>
                <a:rPr lang="de-DE" dirty="0"/>
                <a:t>	</a:t>
              </a:r>
              <a:r>
                <a:rPr lang="de-DE" dirty="0" err="1"/>
                <a:t>amount</a:t>
              </a:r>
              <a:r>
                <a:rPr lang="de-DE" dirty="0"/>
                <a:t>: (8 </a:t>
              </a:r>
              <a:r>
                <a:rPr lang="de-DE" dirty="0" err="1"/>
                <a:t>bytes</a:t>
              </a:r>
              <a:r>
                <a:rPr lang="de-DE" dirty="0"/>
                <a:t>, fix, </a:t>
              </a:r>
              <a:r>
                <a:rPr lang="de-DE" dirty="0" err="1"/>
                <a:t>little</a:t>
              </a:r>
              <a:r>
                <a:rPr lang="de-DE" dirty="0"/>
                <a:t> </a:t>
              </a:r>
              <a:r>
                <a:rPr lang="de-DE" dirty="0" err="1"/>
                <a:t>endian</a:t>
              </a:r>
              <a:r>
                <a:rPr lang="de-DE" dirty="0"/>
                <a:t>)</a:t>
              </a:r>
            </a:p>
            <a:p>
              <a:r>
                <a:rPr lang="de-DE" dirty="0"/>
                <a:t>	</a:t>
              </a:r>
              <a:r>
                <a:rPr lang="de-DE" dirty="0" err="1"/>
                <a:t>scriptPubKey</a:t>
              </a:r>
              <a:r>
                <a:rPr lang="de-DE" dirty="0"/>
                <a:t>: (variabel, </a:t>
              </a:r>
              <a:r>
                <a:rPr lang="de-DE" dirty="0" err="1"/>
                <a:t>big</a:t>
              </a:r>
              <a:r>
                <a:rPr lang="de-DE" dirty="0"/>
                <a:t> </a:t>
              </a:r>
              <a:r>
                <a:rPr lang="de-DE" dirty="0" err="1"/>
                <a:t>endian</a:t>
              </a:r>
              <a:r>
                <a:rPr lang="de-DE" dirty="0"/>
                <a:t>)</a:t>
              </a:r>
            </a:p>
            <a:p>
              <a:r>
                <a:rPr lang="de-DE" dirty="0" err="1"/>
                <a:t>locktime</a:t>
              </a:r>
              <a:r>
                <a:rPr lang="de-DE" dirty="0"/>
                <a:t>: (4 </a:t>
              </a:r>
              <a:r>
                <a:rPr lang="de-DE" dirty="0" err="1"/>
                <a:t>bytes</a:t>
              </a:r>
              <a:r>
                <a:rPr lang="de-DE" dirty="0"/>
                <a:t>, fix, </a:t>
              </a:r>
              <a:r>
                <a:rPr lang="de-DE" dirty="0" err="1"/>
                <a:t>little</a:t>
              </a:r>
              <a:r>
                <a:rPr lang="de-DE" dirty="0"/>
                <a:t> </a:t>
              </a:r>
              <a:r>
                <a:rPr lang="de-DE" dirty="0" err="1"/>
                <a:t>endian</a:t>
              </a:r>
              <a:r>
                <a:rPr lang="de-DE" dirty="0"/>
                <a:t>)</a:t>
              </a:r>
            </a:p>
          </p:txBody>
        </p:sp>
      </p:grpSp>
    </p:spTree>
    <p:extLst>
      <p:ext uri="{BB962C8B-B14F-4D97-AF65-F5344CB8AC3E}">
        <p14:creationId xmlns:p14="http://schemas.microsoft.com/office/powerpoint/2010/main" val="446700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dirty="0"/>
              <a:t>Transaktionshistorie durchsuchen</a:t>
            </a:r>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r>
              <a:rPr lang="de-DE" sz="2000" dirty="0"/>
              <a:t>Alle Transaktionen sind in der Bitcoin-Blockchain gespeichert</a:t>
            </a:r>
          </a:p>
          <a:p>
            <a:r>
              <a:rPr lang="de-DE" sz="2000" dirty="0"/>
              <a:t>Diese kann entweder mittels eigener „</a:t>
            </a:r>
            <a:r>
              <a:rPr lang="de-DE" sz="2000" dirty="0" err="1"/>
              <a:t>Full</a:t>
            </a:r>
            <a:r>
              <a:rPr lang="de-DE" sz="2000" dirty="0"/>
              <a:t> </a:t>
            </a:r>
            <a:r>
              <a:rPr lang="de-DE" sz="2000" dirty="0" err="1"/>
              <a:t>Node</a:t>
            </a:r>
            <a:r>
              <a:rPr lang="de-DE" sz="2000" dirty="0"/>
              <a:t>“ durchsucht werden oder man verwendet sog. Blockexplorer wie bspw. blockstream.info oder </a:t>
            </a:r>
            <a:r>
              <a:rPr lang="de-DE" sz="2000" dirty="0" err="1"/>
              <a:t>mempool.space</a:t>
            </a:r>
            <a:r>
              <a:rPr lang="de-DE" sz="2000" dirty="0"/>
              <a:t> die als </a:t>
            </a:r>
            <a:r>
              <a:rPr lang="de-DE" sz="2000" dirty="0" err="1"/>
              <a:t>Suchfrontend</a:t>
            </a:r>
            <a:r>
              <a:rPr lang="de-DE" sz="2000" dirty="0"/>
              <a:t> dienen.</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12</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pic>
        <p:nvPicPr>
          <p:cNvPr id="5" name="Grafik 4">
            <a:extLst>
              <a:ext uri="{FF2B5EF4-FFF2-40B4-BE49-F238E27FC236}">
                <a16:creationId xmlns:a16="http://schemas.microsoft.com/office/drawing/2014/main" id="{7A746141-B393-DD0F-6426-36AEFA5D8544}"/>
              </a:ext>
            </a:extLst>
          </p:cNvPr>
          <p:cNvPicPr/>
          <p:nvPr/>
        </p:nvPicPr>
        <p:blipFill>
          <a:blip r:embed="rId3"/>
          <a:stretch/>
        </p:blipFill>
        <p:spPr>
          <a:xfrm>
            <a:off x="5963498" y="3783379"/>
            <a:ext cx="5528520" cy="26128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Grafik 8">
            <a:extLst>
              <a:ext uri="{FF2B5EF4-FFF2-40B4-BE49-F238E27FC236}">
                <a16:creationId xmlns:a16="http://schemas.microsoft.com/office/drawing/2014/main" id="{BC81F943-E41F-577C-4D31-73EAB0619863}"/>
              </a:ext>
            </a:extLst>
          </p:cNvPr>
          <p:cNvPicPr>
            <a:picLocks noChangeAspect="1"/>
          </p:cNvPicPr>
          <p:nvPr/>
        </p:nvPicPr>
        <p:blipFill>
          <a:blip r:embed="rId4"/>
          <a:stretch>
            <a:fillRect/>
          </a:stretch>
        </p:blipFill>
        <p:spPr>
          <a:xfrm>
            <a:off x="1388142" y="3995189"/>
            <a:ext cx="3738077" cy="2493831"/>
          </a:xfrm>
          <a:prstGeom prst="rect">
            <a:avLst/>
          </a:prstGeom>
        </p:spPr>
      </p:pic>
      <p:pic>
        <p:nvPicPr>
          <p:cNvPr id="12" name="Grafik 11">
            <a:extLst>
              <a:ext uri="{FF2B5EF4-FFF2-40B4-BE49-F238E27FC236}">
                <a16:creationId xmlns:a16="http://schemas.microsoft.com/office/drawing/2014/main" id="{58A3BD63-E7B3-BA1D-6B28-AD151C838DB5}"/>
              </a:ext>
            </a:extLst>
          </p:cNvPr>
          <p:cNvPicPr>
            <a:picLocks noChangeAspect="1"/>
          </p:cNvPicPr>
          <p:nvPr/>
        </p:nvPicPr>
        <p:blipFill>
          <a:blip r:embed="rId5"/>
          <a:stretch>
            <a:fillRect/>
          </a:stretch>
        </p:blipFill>
        <p:spPr>
          <a:xfrm>
            <a:off x="9363005" y="667077"/>
            <a:ext cx="2095792" cy="2038635"/>
          </a:xfrm>
          <a:prstGeom prst="rect">
            <a:avLst/>
          </a:prstGeom>
        </p:spPr>
      </p:pic>
    </p:spTree>
    <p:extLst>
      <p:ext uri="{BB962C8B-B14F-4D97-AF65-F5344CB8AC3E}">
        <p14:creationId xmlns:p14="http://schemas.microsoft.com/office/powerpoint/2010/main" val="2309649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dirty="0"/>
              <a:t>Dekodierung der ersten </a:t>
            </a:r>
            <a:r>
              <a:rPr lang="de-DE" dirty="0" err="1"/>
              <a:t>Bitcointransaktion</a:t>
            </a:r>
            <a:r>
              <a:rPr lang="de-DE" dirty="0"/>
              <a:t> von Satoshi an</a:t>
            </a:r>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r>
              <a:rPr lang="de-DE" sz="1200" dirty="0" err="1"/>
              <a:t>txid</a:t>
            </a:r>
            <a:r>
              <a:rPr lang="de-DE" sz="1200" dirty="0"/>
              <a:t>: f4184fc596403b9d638783cf57adfe4c75c605f6356fbc91338530e9831e9e16</a:t>
            </a:r>
          </a:p>
          <a:p>
            <a:r>
              <a:rPr lang="de-DE" sz="1200" dirty="0" err="1"/>
              <a:t>raw_hex_data</a:t>
            </a:r>
            <a:r>
              <a:rPr lang="de-DE" sz="1200" dirty="0"/>
              <a:t>: 0100000001c997a5e56e104102fa209c6a852dd90660a20b2d9c352423edce25857fcd3704000000004847304402204e45e16932b8af514961a1d3a1a25fdf3f4f7732e9d624c6c61548ab5fb8cd410220181522ec8eca07de4860a4acdd12909d831cc56cbbac4622082221a8768d1d0901ffffffff0200ca9a3b00000000434104ae1a62fe09c5f51b13905f07f06b99a2f7159b2225f374cd378d71302fa28414e7aab37397f554a7df5f142c21c1b7303b8a0626f1baded5c72a704f7e6cd84cac00286bee0000000043410411db93e1dcdb8a016b49840f8c53bc1eb68a382e97b1482ecad7b148a6909a5cb2e0eaddfb84ccf9744464f82e160bfa9b8b64f9d4c03f999b8643f656b412a3ac00000000</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13</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pic>
        <p:nvPicPr>
          <p:cNvPr id="2" name="Grafik 1">
            <a:extLst>
              <a:ext uri="{FF2B5EF4-FFF2-40B4-BE49-F238E27FC236}">
                <a16:creationId xmlns:a16="http://schemas.microsoft.com/office/drawing/2014/main" id="{7572B8ED-A677-E78C-B79B-9B43A982AF02}"/>
              </a:ext>
            </a:extLst>
          </p:cNvPr>
          <p:cNvPicPr/>
          <p:nvPr/>
        </p:nvPicPr>
        <p:blipFill>
          <a:blip r:embed="rId3"/>
          <a:stretch/>
        </p:blipFill>
        <p:spPr>
          <a:xfrm>
            <a:off x="9948863" y="274638"/>
            <a:ext cx="1293210" cy="19690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hteck 10">
            <a:extLst>
              <a:ext uri="{FF2B5EF4-FFF2-40B4-BE49-F238E27FC236}">
                <a16:creationId xmlns:a16="http://schemas.microsoft.com/office/drawing/2014/main" id="{5EE5DC55-EE46-D698-C6B8-1A72F97C2AFF}"/>
              </a:ext>
            </a:extLst>
          </p:cNvPr>
          <p:cNvSpPr/>
          <p:nvPr/>
        </p:nvSpPr>
        <p:spPr>
          <a:xfrm>
            <a:off x="3077898" y="4534879"/>
            <a:ext cx="6036204" cy="923330"/>
          </a:xfrm>
          <a:prstGeom prst="rect">
            <a:avLst/>
          </a:prstGeom>
          <a:noFill/>
        </p:spPr>
        <p:txBody>
          <a:bodyPr wrap="none" lIns="91440" tIns="45720" rIns="91440" bIns="45720">
            <a:spAutoFit/>
          </a:bodyPr>
          <a:lstStyle/>
          <a:p>
            <a:pPr algn="ctr"/>
            <a:r>
              <a:rPr lang="de-DE"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Das machen wir live!</a:t>
            </a:r>
          </a:p>
        </p:txBody>
      </p:sp>
    </p:spTree>
    <p:extLst>
      <p:ext uri="{BB962C8B-B14F-4D97-AF65-F5344CB8AC3E}">
        <p14:creationId xmlns:p14="http://schemas.microsoft.com/office/powerpoint/2010/main" val="1787623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Die erste Bitcointransaktion</a:t>
            </a:r>
            <a:endParaRPr lang="de-DE"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r>
              <a:rPr lang="de-DE" sz="2000"/>
              <a:t>Darstellung einer Transaktion von einer Addresse zu einer anderen</a:t>
            </a:r>
            <a:endParaRPr lang="de-DE" sz="2000" dirty="0"/>
          </a:p>
          <a:p>
            <a:pPr marL="0" indent="0">
              <a:buNone/>
            </a:pPr>
            <a:r>
              <a:rPr lang="de-DE" sz="2000"/>
              <a:t>    Addresse</a:t>
            </a:r>
          </a:p>
          <a:p>
            <a:r>
              <a:rPr lang="de-DE" sz="2000"/>
              <a:t>Im Formular der Transaktion gibt es aber kein Feld für eine Addresse oder</a:t>
            </a:r>
          </a:p>
          <a:p>
            <a:pPr marL="0" indent="0">
              <a:buNone/>
            </a:pPr>
            <a:r>
              <a:rPr lang="de-DE" sz="2000"/>
              <a:t>    Kontonummer</a:t>
            </a:r>
            <a:endParaRPr lang="de-DE" sz="2000" dirty="0"/>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14</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pic>
        <p:nvPicPr>
          <p:cNvPr id="4" name="Grafik 3">
            <a:extLst>
              <a:ext uri="{FF2B5EF4-FFF2-40B4-BE49-F238E27FC236}">
                <a16:creationId xmlns:a16="http://schemas.microsoft.com/office/drawing/2014/main" id="{1FF45846-555A-9B87-62F2-50BEC3041E94}"/>
              </a:ext>
            </a:extLst>
          </p:cNvPr>
          <p:cNvPicPr>
            <a:picLocks noChangeAspect="1"/>
          </p:cNvPicPr>
          <p:nvPr/>
        </p:nvPicPr>
        <p:blipFill>
          <a:blip r:embed="rId3"/>
          <a:stretch>
            <a:fillRect/>
          </a:stretch>
        </p:blipFill>
        <p:spPr>
          <a:xfrm>
            <a:off x="3461695" y="4102746"/>
            <a:ext cx="5057182" cy="2672312"/>
          </a:xfrm>
          <a:prstGeom prst="rect">
            <a:avLst/>
          </a:prstGeom>
        </p:spPr>
      </p:pic>
      <p:pic>
        <p:nvPicPr>
          <p:cNvPr id="12" name="Grafik 11">
            <a:extLst>
              <a:ext uri="{FF2B5EF4-FFF2-40B4-BE49-F238E27FC236}">
                <a16:creationId xmlns:a16="http://schemas.microsoft.com/office/drawing/2014/main" id="{A31AB73E-9986-6472-B1F8-2AB3B82B5772}"/>
              </a:ext>
            </a:extLst>
          </p:cNvPr>
          <p:cNvPicPr>
            <a:picLocks noChangeAspect="1"/>
          </p:cNvPicPr>
          <p:nvPr/>
        </p:nvPicPr>
        <p:blipFill>
          <a:blip r:embed="rId4"/>
          <a:stretch>
            <a:fillRect/>
          </a:stretch>
        </p:blipFill>
        <p:spPr>
          <a:xfrm>
            <a:off x="9545123" y="696189"/>
            <a:ext cx="1754277" cy="246547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824732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Die erste Bitcointransaktion</a:t>
            </a:r>
            <a:endParaRPr lang="de-DE"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marL="0" indent="0">
              <a:buNone/>
            </a:pPr>
            <a:r>
              <a:rPr lang="de-DE" sz="2000">
                <a:solidFill>
                  <a:srgbClr val="00B050">
                    <a:alpha val="60000"/>
                  </a:srgbClr>
                </a:solidFill>
              </a:rPr>
              <a:t>		scriptSig + scriptPubKey</a:t>
            </a:r>
          </a:p>
          <a:p>
            <a:pPr marL="0" indent="0">
              <a:buNone/>
            </a:pPr>
            <a:endParaRPr lang="de-DE" sz="2000"/>
          </a:p>
          <a:p>
            <a:r>
              <a:rPr lang="de-DE" sz="2000"/>
              <a:t>Stackbasiertes Script überprüft die Gültigkeit einer</a:t>
            </a:r>
          </a:p>
          <a:p>
            <a:pPr marL="0" indent="0">
              <a:buNone/>
            </a:pPr>
            <a:r>
              <a:rPr lang="de-DE" sz="2000"/>
              <a:t>   Transaktion</a:t>
            </a:r>
          </a:p>
          <a:p>
            <a:r>
              <a:rPr lang="de-DE" sz="2000"/>
              <a:t>Stackbasiert:</a:t>
            </a:r>
          </a:p>
          <a:p>
            <a:pPr lvl="1"/>
            <a:r>
              <a:rPr lang="de-DE" sz="1200"/>
              <a:t>Alle Daten und Operatoren werden auf einen Stapel gelegt</a:t>
            </a:r>
          </a:p>
          <a:p>
            <a:pPr lvl="1"/>
            <a:r>
              <a:rPr lang="de-DE" sz="1200"/>
              <a:t>Bearbeitung des Stapels nach Last in/First out Prinzip</a:t>
            </a:r>
          </a:p>
          <a:p>
            <a:pPr lvl="1"/>
            <a:r>
              <a:rPr lang="de-DE" sz="1200"/>
              <a:t>Ist Stapel am Ende leer oder enthält 1 für True war der Scriptablauf erfolgreich</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15</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pic>
        <p:nvPicPr>
          <p:cNvPr id="2" name="Grafik 1">
            <a:extLst>
              <a:ext uri="{FF2B5EF4-FFF2-40B4-BE49-F238E27FC236}">
                <a16:creationId xmlns:a16="http://schemas.microsoft.com/office/drawing/2014/main" id="{F1272E0B-80E2-1B87-A535-10D9228455A3}"/>
              </a:ext>
            </a:extLst>
          </p:cNvPr>
          <p:cNvPicPr/>
          <p:nvPr/>
        </p:nvPicPr>
        <p:blipFill>
          <a:blip r:embed="rId3"/>
          <a:stretch/>
        </p:blipFill>
        <p:spPr>
          <a:xfrm>
            <a:off x="6270059" y="2334933"/>
            <a:ext cx="4496188" cy="4326167"/>
          </a:xfrm>
          <a:prstGeom prst="rect">
            <a:avLst/>
          </a:prstGeom>
          <a:ln w="0">
            <a:noFill/>
          </a:ln>
        </p:spPr>
      </p:pic>
      <p:sp>
        <p:nvSpPr>
          <p:cNvPr id="3" name="Rechteck 2">
            <a:extLst>
              <a:ext uri="{FF2B5EF4-FFF2-40B4-BE49-F238E27FC236}">
                <a16:creationId xmlns:a16="http://schemas.microsoft.com/office/drawing/2014/main" id="{0C203B82-DFD7-CF66-671D-BAE7260CE4A6}"/>
              </a:ext>
            </a:extLst>
          </p:cNvPr>
          <p:cNvSpPr/>
          <p:nvPr/>
        </p:nvSpPr>
        <p:spPr>
          <a:xfrm rot="16200000">
            <a:off x="6245619" y="4293059"/>
            <a:ext cx="1568057" cy="584775"/>
          </a:xfrm>
          <a:prstGeom prst="rect">
            <a:avLst/>
          </a:prstGeom>
          <a:noFill/>
        </p:spPr>
        <p:txBody>
          <a:bodyPr wrap="none" lIns="91440" tIns="45720" rIns="91440" bIns="45720">
            <a:spAutoFit/>
          </a:bodyPr>
          <a:lstStyle/>
          <a:p>
            <a:pPr algn="ctr"/>
            <a:r>
              <a:rPr lang="de-DE" sz="3200">
                <a:ln w="0"/>
                <a:solidFill>
                  <a:schemeClr val="bg1"/>
                </a:solidFill>
                <a:effectLst>
                  <a:outerShdw blurRad="38100" dist="38100" dir="2700000" algn="tl">
                    <a:srgbClr val="000000">
                      <a:alpha val="43137"/>
                    </a:srgbClr>
                  </a:outerShdw>
                </a:effectLst>
              </a:rPr>
              <a:t>scriptSig</a:t>
            </a:r>
          </a:p>
        </p:txBody>
      </p:sp>
      <p:sp>
        <p:nvSpPr>
          <p:cNvPr id="5" name="Rechteck 4">
            <a:extLst>
              <a:ext uri="{FF2B5EF4-FFF2-40B4-BE49-F238E27FC236}">
                <a16:creationId xmlns:a16="http://schemas.microsoft.com/office/drawing/2014/main" id="{9E9B7DB1-B653-57E6-3C0B-B2AC91339706}"/>
              </a:ext>
            </a:extLst>
          </p:cNvPr>
          <p:cNvSpPr/>
          <p:nvPr/>
        </p:nvSpPr>
        <p:spPr>
          <a:xfrm rot="16200000">
            <a:off x="8614976" y="4277260"/>
            <a:ext cx="2351541" cy="584775"/>
          </a:xfrm>
          <a:prstGeom prst="rect">
            <a:avLst/>
          </a:prstGeom>
          <a:noFill/>
        </p:spPr>
        <p:txBody>
          <a:bodyPr wrap="none" lIns="91440" tIns="45720" rIns="91440" bIns="45720">
            <a:spAutoFit/>
          </a:bodyPr>
          <a:lstStyle/>
          <a:p>
            <a:pPr algn="ctr"/>
            <a:r>
              <a:rPr lang="de-DE" sz="3200">
                <a:ln w="0"/>
                <a:effectLst>
                  <a:outerShdw blurRad="38100" dist="38100" dir="2700000" algn="tl">
                    <a:srgbClr val="000000">
                      <a:alpha val="43137"/>
                    </a:srgbClr>
                  </a:outerShdw>
                </a:effectLst>
              </a:rPr>
              <a:t>scriptPubKey</a:t>
            </a:r>
          </a:p>
        </p:txBody>
      </p:sp>
    </p:spTree>
    <p:extLst>
      <p:ext uri="{BB962C8B-B14F-4D97-AF65-F5344CB8AC3E}">
        <p14:creationId xmlns:p14="http://schemas.microsoft.com/office/powerpoint/2010/main" val="2852610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Die erste Bitcointransaktion</a:t>
            </a:r>
            <a:endParaRPr lang="de-DE"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r>
              <a:rPr lang="de-DE" sz="2000"/>
              <a:t>Der scriptPubKey bindet die Satoshis an eine bestimmt Bedinung zu deren Verwendung als Transaktionsinput</a:t>
            </a:r>
          </a:p>
          <a:p>
            <a:r>
              <a:rPr lang="de-DE" sz="2000"/>
              <a:t>Dies klingt stark nach dem Konzept einer Empfängeraddresse.</a:t>
            </a:r>
          </a:p>
          <a:p>
            <a:r>
              <a:rPr lang="de-DE" sz="2000"/>
              <a:t>Tatsächlich kann die Addresse aus dem scriptPubKey berechnet werden</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16</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9" name="Rechteck 8">
            <a:extLst>
              <a:ext uri="{FF2B5EF4-FFF2-40B4-BE49-F238E27FC236}">
                <a16:creationId xmlns:a16="http://schemas.microsoft.com/office/drawing/2014/main" id="{ACC45485-648F-4EDE-B543-8D2B5EAA3B85}"/>
              </a:ext>
            </a:extLst>
          </p:cNvPr>
          <p:cNvSpPr/>
          <p:nvPr/>
        </p:nvSpPr>
        <p:spPr>
          <a:xfrm>
            <a:off x="693967" y="4304996"/>
            <a:ext cx="735573"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Prefix</a:t>
            </a:r>
          </a:p>
        </p:txBody>
      </p:sp>
      <p:sp>
        <p:nvSpPr>
          <p:cNvPr id="11" name="Rechteck 10">
            <a:extLst>
              <a:ext uri="{FF2B5EF4-FFF2-40B4-BE49-F238E27FC236}">
                <a16:creationId xmlns:a16="http://schemas.microsoft.com/office/drawing/2014/main" id="{6DEDF7A3-A236-0435-1E8B-CEB71AF841C5}"/>
              </a:ext>
            </a:extLst>
          </p:cNvPr>
          <p:cNvSpPr/>
          <p:nvPr/>
        </p:nvSpPr>
        <p:spPr>
          <a:xfrm>
            <a:off x="1572645" y="4304996"/>
            <a:ext cx="2383534"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Hash160(public key)</a:t>
            </a:r>
          </a:p>
        </p:txBody>
      </p:sp>
      <p:sp>
        <p:nvSpPr>
          <p:cNvPr id="12" name="Rechteck 11">
            <a:extLst>
              <a:ext uri="{FF2B5EF4-FFF2-40B4-BE49-F238E27FC236}">
                <a16:creationId xmlns:a16="http://schemas.microsoft.com/office/drawing/2014/main" id="{61143AB8-E6FC-71E8-8B96-3E12637CFB94}"/>
              </a:ext>
            </a:extLst>
          </p:cNvPr>
          <p:cNvSpPr/>
          <p:nvPr/>
        </p:nvSpPr>
        <p:spPr>
          <a:xfrm>
            <a:off x="4099284" y="4304996"/>
            <a:ext cx="1237826"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checksum</a:t>
            </a:r>
          </a:p>
        </p:txBody>
      </p:sp>
      <p:sp>
        <p:nvSpPr>
          <p:cNvPr id="13" name="Rechteck 12">
            <a:extLst>
              <a:ext uri="{FF2B5EF4-FFF2-40B4-BE49-F238E27FC236}">
                <a16:creationId xmlns:a16="http://schemas.microsoft.com/office/drawing/2014/main" id="{67904FC3-F4BF-6ED0-0A29-05E936DE3F4C}"/>
              </a:ext>
            </a:extLst>
          </p:cNvPr>
          <p:cNvSpPr/>
          <p:nvPr/>
        </p:nvSpPr>
        <p:spPr>
          <a:xfrm>
            <a:off x="1572645" y="5259828"/>
            <a:ext cx="2383534"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1 address</a:t>
            </a:r>
          </a:p>
        </p:txBody>
      </p:sp>
      <p:cxnSp>
        <p:nvCxnSpPr>
          <p:cNvPr id="15" name="Gerade Verbindung mit Pfeil 14">
            <a:extLst>
              <a:ext uri="{FF2B5EF4-FFF2-40B4-BE49-F238E27FC236}">
                <a16:creationId xmlns:a16="http://schemas.microsoft.com/office/drawing/2014/main" id="{7DA90831-AE67-9C6F-A8F3-519F2AF8B91A}"/>
              </a:ext>
            </a:extLst>
          </p:cNvPr>
          <p:cNvCxnSpPr/>
          <p:nvPr/>
        </p:nvCxnSpPr>
        <p:spPr>
          <a:xfrm flipH="1">
            <a:off x="4021494" y="4702629"/>
            <a:ext cx="696703" cy="466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B72F5770-A7FC-3FD0-3792-C35CFA218BEF}"/>
              </a:ext>
            </a:extLst>
          </p:cNvPr>
          <p:cNvCxnSpPr>
            <a:cxnSpLocks/>
          </p:cNvCxnSpPr>
          <p:nvPr/>
        </p:nvCxnSpPr>
        <p:spPr>
          <a:xfrm>
            <a:off x="895739" y="4702629"/>
            <a:ext cx="602261" cy="465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6AA50DE8-5C17-0FE2-238B-1B14FF027EBA}"/>
              </a:ext>
            </a:extLst>
          </p:cNvPr>
          <p:cNvSpPr txBox="1"/>
          <p:nvPr/>
        </p:nvSpPr>
        <p:spPr>
          <a:xfrm>
            <a:off x="4475775" y="4935392"/>
            <a:ext cx="861335" cy="369332"/>
          </a:xfrm>
          <a:prstGeom prst="rect">
            <a:avLst/>
          </a:prstGeom>
          <a:noFill/>
        </p:spPr>
        <p:txBody>
          <a:bodyPr wrap="square" rtlCol="0">
            <a:spAutoFit/>
          </a:bodyPr>
          <a:lstStyle/>
          <a:p>
            <a:r>
              <a:rPr lang="de-DE"/>
              <a:t>Base58</a:t>
            </a:r>
          </a:p>
        </p:txBody>
      </p:sp>
      <p:sp>
        <p:nvSpPr>
          <p:cNvPr id="23" name="Rechteck 22">
            <a:extLst>
              <a:ext uri="{FF2B5EF4-FFF2-40B4-BE49-F238E27FC236}">
                <a16:creationId xmlns:a16="http://schemas.microsoft.com/office/drawing/2014/main" id="{A3016273-C553-A388-298A-B2D8D5E6440C}"/>
              </a:ext>
            </a:extLst>
          </p:cNvPr>
          <p:cNvSpPr/>
          <p:nvPr/>
        </p:nvSpPr>
        <p:spPr>
          <a:xfrm>
            <a:off x="6055276" y="4304996"/>
            <a:ext cx="735573"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Prefix</a:t>
            </a:r>
          </a:p>
        </p:txBody>
      </p:sp>
      <p:sp>
        <p:nvSpPr>
          <p:cNvPr id="24" name="Rechteck 23">
            <a:extLst>
              <a:ext uri="{FF2B5EF4-FFF2-40B4-BE49-F238E27FC236}">
                <a16:creationId xmlns:a16="http://schemas.microsoft.com/office/drawing/2014/main" id="{76D8E7B3-1ADE-235F-569B-8211CA50AD6D}"/>
              </a:ext>
            </a:extLst>
          </p:cNvPr>
          <p:cNvSpPr/>
          <p:nvPr/>
        </p:nvSpPr>
        <p:spPr>
          <a:xfrm>
            <a:off x="6933954" y="4304996"/>
            <a:ext cx="2383534"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Hash160(script)</a:t>
            </a:r>
          </a:p>
        </p:txBody>
      </p:sp>
      <p:sp>
        <p:nvSpPr>
          <p:cNvPr id="28" name="Rechteck 27">
            <a:extLst>
              <a:ext uri="{FF2B5EF4-FFF2-40B4-BE49-F238E27FC236}">
                <a16:creationId xmlns:a16="http://schemas.microsoft.com/office/drawing/2014/main" id="{8047900B-8248-F344-4445-A68A1781560B}"/>
              </a:ext>
            </a:extLst>
          </p:cNvPr>
          <p:cNvSpPr/>
          <p:nvPr/>
        </p:nvSpPr>
        <p:spPr>
          <a:xfrm>
            <a:off x="9460593" y="4304996"/>
            <a:ext cx="1237826"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checksum</a:t>
            </a:r>
          </a:p>
        </p:txBody>
      </p:sp>
      <p:sp>
        <p:nvSpPr>
          <p:cNvPr id="29" name="Rechteck 28">
            <a:extLst>
              <a:ext uri="{FF2B5EF4-FFF2-40B4-BE49-F238E27FC236}">
                <a16:creationId xmlns:a16="http://schemas.microsoft.com/office/drawing/2014/main" id="{10E99B85-5A42-C269-20C1-C43721D0FB07}"/>
              </a:ext>
            </a:extLst>
          </p:cNvPr>
          <p:cNvSpPr/>
          <p:nvPr/>
        </p:nvSpPr>
        <p:spPr>
          <a:xfrm>
            <a:off x="6933954" y="5259828"/>
            <a:ext cx="2383534"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3 address</a:t>
            </a:r>
          </a:p>
        </p:txBody>
      </p:sp>
      <p:cxnSp>
        <p:nvCxnSpPr>
          <p:cNvPr id="30" name="Gerade Verbindung mit Pfeil 29">
            <a:extLst>
              <a:ext uri="{FF2B5EF4-FFF2-40B4-BE49-F238E27FC236}">
                <a16:creationId xmlns:a16="http://schemas.microsoft.com/office/drawing/2014/main" id="{96355E44-62B6-B566-0E03-A8A50189AF6B}"/>
              </a:ext>
            </a:extLst>
          </p:cNvPr>
          <p:cNvCxnSpPr/>
          <p:nvPr/>
        </p:nvCxnSpPr>
        <p:spPr>
          <a:xfrm flipH="1">
            <a:off x="9382803" y="4702629"/>
            <a:ext cx="696703" cy="466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7FD2281D-918E-8E22-6037-E6338E3F16AC}"/>
              </a:ext>
            </a:extLst>
          </p:cNvPr>
          <p:cNvCxnSpPr>
            <a:cxnSpLocks/>
          </p:cNvCxnSpPr>
          <p:nvPr/>
        </p:nvCxnSpPr>
        <p:spPr>
          <a:xfrm>
            <a:off x="6257048" y="4702629"/>
            <a:ext cx="602261" cy="465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A4D4D246-EB41-DF83-DB24-6A22847A9582}"/>
              </a:ext>
            </a:extLst>
          </p:cNvPr>
          <p:cNvSpPr txBox="1"/>
          <p:nvPr/>
        </p:nvSpPr>
        <p:spPr>
          <a:xfrm>
            <a:off x="9837084" y="4935392"/>
            <a:ext cx="861335" cy="369332"/>
          </a:xfrm>
          <a:prstGeom prst="rect">
            <a:avLst/>
          </a:prstGeom>
          <a:noFill/>
        </p:spPr>
        <p:txBody>
          <a:bodyPr wrap="square" rtlCol="0">
            <a:spAutoFit/>
          </a:bodyPr>
          <a:lstStyle/>
          <a:p>
            <a:r>
              <a:rPr lang="de-DE"/>
              <a:t>Base58</a:t>
            </a:r>
          </a:p>
        </p:txBody>
      </p:sp>
    </p:spTree>
    <p:extLst>
      <p:ext uri="{BB962C8B-B14F-4D97-AF65-F5344CB8AC3E}">
        <p14:creationId xmlns:p14="http://schemas.microsoft.com/office/powerpoint/2010/main" val="979701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Bitcoin</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r>
              <a:rPr lang="de-DE" dirty="0"/>
              <a:t>Kryptografie in Bitcoin</a:t>
            </a:r>
            <a:endParaRPr lang="de-DE" kern="1200" dirty="0">
              <a:latin typeface="+mn-lt"/>
              <a:ea typeface="+mn-ea"/>
              <a:cs typeface="+mn-cs"/>
            </a:endParaRP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17</a:t>
            </a:fld>
            <a:endParaRPr lang="de-DE"/>
          </a:p>
        </p:txBody>
      </p:sp>
    </p:spTree>
    <p:extLst>
      <p:ext uri="{BB962C8B-B14F-4D97-AF65-F5344CB8AC3E}">
        <p14:creationId xmlns:p14="http://schemas.microsoft.com/office/powerpoint/2010/main" val="3987459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dirty="0"/>
              <a:t>Kryptografie zur Datenverschlüsselung</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dirty="0"/>
              <a:t>Symmetrische Kryptografie</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18</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8" name="Inhaltsplatzhalter 12">
            <a:extLst>
              <a:ext uri="{FF2B5EF4-FFF2-40B4-BE49-F238E27FC236}">
                <a16:creationId xmlns:a16="http://schemas.microsoft.com/office/drawing/2014/main" id="{E7C5CFDD-59E4-D0C7-DC6E-EA77DA6A964E}"/>
              </a:ext>
            </a:extLst>
          </p:cNvPr>
          <p:cNvSpPr txBox="1">
            <a:spLocks/>
          </p:cNvSpPr>
          <p:nvPr/>
        </p:nvSpPr>
        <p:spPr>
          <a:xfrm>
            <a:off x="6963480" y="2380715"/>
            <a:ext cx="3508755" cy="3515555"/>
          </a:xfrm>
          <a:prstGeom prst="rect">
            <a:avLst/>
          </a:prstGeom>
        </p:spPr>
        <p:txBody>
          <a:bodyPr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Asymmetrische Kryptografie</a:t>
            </a:r>
          </a:p>
        </p:txBody>
      </p:sp>
      <p:pic>
        <p:nvPicPr>
          <p:cNvPr id="2" name="Grafik 1">
            <a:extLst>
              <a:ext uri="{FF2B5EF4-FFF2-40B4-BE49-F238E27FC236}">
                <a16:creationId xmlns:a16="http://schemas.microsoft.com/office/drawing/2014/main" id="{8D6BEAC6-423C-E9EB-7C9F-BBBEECF47507}"/>
              </a:ext>
            </a:extLst>
          </p:cNvPr>
          <p:cNvPicPr/>
          <p:nvPr/>
        </p:nvPicPr>
        <p:blipFill>
          <a:blip r:embed="rId3"/>
          <a:stretch/>
        </p:blipFill>
        <p:spPr>
          <a:xfrm>
            <a:off x="550862" y="3332583"/>
            <a:ext cx="4804909" cy="267565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4" name="Grafik 3">
            <a:extLst>
              <a:ext uri="{FF2B5EF4-FFF2-40B4-BE49-F238E27FC236}">
                <a16:creationId xmlns:a16="http://schemas.microsoft.com/office/drawing/2014/main" id="{8AEDB7C5-EC2B-4CBD-61CE-66F5C329A260}"/>
              </a:ext>
            </a:extLst>
          </p:cNvPr>
          <p:cNvPicPr/>
          <p:nvPr/>
        </p:nvPicPr>
        <p:blipFill>
          <a:blip r:embed="rId4"/>
          <a:stretch/>
        </p:blipFill>
        <p:spPr>
          <a:xfrm>
            <a:off x="6934393" y="3332433"/>
            <a:ext cx="4467618" cy="2674249"/>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2317911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dirty="0"/>
              <a:t>Kryptografie zur Datensignierung</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Symmetrische Kryptografie</a:t>
            </a:r>
            <a:endParaRPr lang="de-DE" sz="2000" dirty="0"/>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19</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8" name="Inhaltsplatzhalter 12">
            <a:extLst>
              <a:ext uri="{FF2B5EF4-FFF2-40B4-BE49-F238E27FC236}">
                <a16:creationId xmlns:a16="http://schemas.microsoft.com/office/drawing/2014/main" id="{E7C5CFDD-59E4-D0C7-DC6E-EA77DA6A964E}"/>
              </a:ext>
            </a:extLst>
          </p:cNvPr>
          <p:cNvSpPr txBox="1">
            <a:spLocks/>
          </p:cNvSpPr>
          <p:nvPr/>
        </p:nvSpPr>
        <p:spPr>
          <a:xfrm>
            <a:off x="6963480" y="2380715"/>
            <a:ext cx="3508755" cy="3515555"/>
          </a:xfrm>
          <a:prstGeom prst="rect">
            <a:avLst/>
          </a:prstGeom>
        </p:spPr>
        <p:txBody>
          <a:bodyPr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Asymmetrische Kryptografie</a:t>
            </a:r>
          </a:p>
        </p:txBody>
      </p:sp>
      <p:pic>
        <p:nvPicPr>
          <p:cNvPr id="5" name="Grafik 4">
            <a:extLst>
              <a:ext uri="{FF2B5EF4-FFF2-40B4-BE49-F238E27FC236}">
                <a16:creationId xmlns:a16="http://schemas.microsoft.com/office/drawing/2014/main" id="{BAF17489-7280-C1AE-33A1-0B5AEDCA29D1}"/>
              </a:ext>
            </a:extLst>
          </p:cNvPr>
          <p:cNvPicPr>
            <a:picLocks noChangeAspect="1"/>
          </p:cNvPicPr>
          <p:nvPr/>
        </p:nvPicPr>
        <p:blipFill>
          <a:blip r:embed="rId3"/>
          <a:stretch>
            <a:fillRect/>
          </a:stretch>
        </p:blipFill>
        <p:spPr>
          <a:xfrm>
            <a:off x="6933600" y="3333600"/>
            <a:ext cx="4467600" cy="2460799"/>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6" name="Grafik 15">
            <a:extLst>
              <a:ext uri="{FF2B5EF4-FFF2-40B4-BE49-F238E27FC236}">
                <a16:creationId xmlns:a16="http://schemas.microsoft.com/office/drawing/2014/main" id="{6B463E1D-8EE3-A3CB-C4FA-1BADB979047D}"/>
              </a:ext>
            </a:extLst>
          </p:cNvPr>
          <p:cNvPicPr>
            <a:picLocks noChangeAspect="1"/>
          </p:cNvPicPr>
          <p:nvPr/>
        </p:nvPicPr>
        <p:blipFill rotWithShape="1">
          <a:blip r:embed="rId4"/>
          <a:srcRect l="25235" r="31905"/>
          <a:stretch/>
        </p:blipFill>
        <p:spPr>
          <a:xfrm>
            <a:off x="1333206" y="3429000"/>
            <a:ext cx="1800808" cy="2220895"/>
          </a:xfrm>
          <a:prstGeom prst="rect">
            <a:avLst/>
          </a:prstGeom>
          <a:ln>
            <a:noFill/>
          </a:ln>
          <a:effectLst>
            <a:softEdge rad="112500"/>
          </a:effectLst>
        </p:spPr>
      </p:pic>
    </p:spTree>
    <p:extLst>
      <p:ext uri="{BB962C8B-B14F-4D97-AF65-F5344CB8AC3E}">
        <p14:creationId xmlns:p14="http://schemas.microsoft.com/office/powerpoint/2010/main" val="1511517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a:extLst>
              <a:ext uri="{FF2B5EF4-FFF2-40B4-BE49-F238E27FC236}">
                <a16:creationId xmlns:a16="http://schemas.microsoft.com/office/drawing/2014/main" id="{01AECF79-8EDB-60FB-6DA4-E242B8441D3F}"/>
              </a:ext>
            </a:extLst>
          </p:cNvPr>
          <p:cNvPicPr>
            <a:picLocks noGrp="1" noChangeAspect="1"/>
          </p:cNvPicPr>
          <p:nvPr>
            <p:ph type="pic" sz="quarter" idx="13"/>
          </p:nvPr>
        </p:nvPicPr>
        <p:blipFill>
          <a:blip r:embed="rId2"/>
          <a:srcRect l="16659" r="16659"/>
          <a:stretch>
            <a:fillRect/>
          </a:stretch>
        </p:blipFill>
        <p:spPr/>
      </p:pic>
      <p:sp>
        <p:nvSpPr>
          <p:cNvPr id="2" name="Titel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rtlCol="0"/>
          <a:lstStyle/>
          <a:p>
            <a:pPr rtl="0"/>
            <a:r>
              <a:rPr lang="de-DE" dirty="0"/>
              <a:t>Agenda</a:t>
            </a:r>
          </a:p>
        </p:txBody>
      </p:sp>
      <p:sp>
        <p:nvSpPr>
          <p:cNvPr id="3" name="Inhaltsplatzhalt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5545137" cy="3415519"/>
          </a:xfrm>
        </p:spPr>
        <p:txBody>
          <a:bodyPr rtlCol="0"/>
          <a:lstStyle/>
          <a:p>
            <a:pPr rtl="0"/>
            <a:r>
              <a:rPr lang="de-DE" dirty="0"/>
              <a:t>Bitcoin – Wo kommt er her, was will er?</a:t>
            </a:r>
          </a:p>
          <a:p>
            <a:pPr rtl="0"/>
            <a:r>
              <a:rPr lang="de-DE" dirty="0"/>
              <a:t>Bitcoin – Eine Transaktion von oben</a:t>
            </a:r>
          </a:p>
          <a:p>
            <a:pPr rtl="0"/>
            <a:r>
              <a:rPr lang="de-DE" dirty="0"/>
              <a:t>Bitcoin – Kryptografie in Bitcoin</a:t>
            </a:r>
          </a:p>
          <a:p>
            <a:pPr rtl="0"/>
            <a:r>
              <a:rPr lang="de-DE"/>
              <a:t>Bitcoin – Die erste eigene Legacy Transaktion</a:t>
            </a:r>
            <a:endParaRPr lang="de-DE" dirty="0"/>
          </a:p>
          <a:p>
            <a:pPr rtl="0"/>
            <a:r>
              <a:rPr lang="de-DE"/>
              <a:t>Bitcoin – SegWit Transaktion</a:t>
            </a:r>
            <a:endParaRPr lang="de-DE" dirty="0"/>
          </a:p>
          <a:p>
            <a:pPr rtl="0"/>
            <a:endParaRPr lang="de-DE" dirty="0"/>
          </a:p>
        </p:txBody>
      </p:sp>
      <p:pic>
        <p:nvPicPr>
          <p:cNvPr id="10" name="Bildplatzhalter 9" descr="Datenpunkte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Bildplatzhalter 11" descr="Datenhintergr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Foliennummernplatzhalt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a:t>2</a:t>
            </a:fld>
            <a:endParaRPr lang="de-DE"/>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Elliptic Curve Digital Signature (ECDSA)</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Um den Besitz von Satoshis nachzuweisen nutzt Bitcoin den ECDSA basierend auf der Kurve secp256k1 (vorgestellt vom NIST)</a:t>
            </a:r>
          </a:p>
          <a:p>
            <a:pPr rtl="0"/>
            <a:r>
              <a:rPr lang="de-DE" sz="2000"/>
              <a:t>secp256k1 Kurve:                                                                                          mit O Punkt im Unendlichen</a:t>
            </a:r>
          </a:p>
          <a:p>
            <a:pPr rtl="0"/>
            <a:r>
              <a:rPr lang="de-DE" sz="2000"/>
              <a:t>Auf dieser ist die folgende Operation definiert </a:t>
            </a:r>
          </a:p>
          <a:p>
            <a:pPr marL="0" indent="0" rtl="0">
              <a:buNone/>
            </a:pPr>
            <a:r>
              <a:rPr lang="de-DE" sz="2000"/>
              <a:t>                                                                        </a:t>
            </a:r>
            <a:endParaRPr lang="de-DE" sz="2000" dirty="0"/>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20</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pic>
        <p:nvPicPr>
          <p:cNvPr id="2" name="Grafik 1">
            <a:extLst>
              <a:ext uri="{FF2B5EF4-FFF2-40B4-BE49-F238E27FC236}">
                <a16:creationId xmlns:a16="http://schemas.microsoft.com/office/drawing/2014/main" id="{27458F41-8DEA-5056-E79D-6A4BFB957D2F}"/>
              </a:ext>
            </a:extLst>
          </p:cNvPr>
          <p:cNvPicPr/>
          <p:nvPr/>
        </p:nvPicPr>
        <p:blipFill>
          <a:blip r:embed="rId3"/>
          <a:stretch/>
        </p:blipFill>
        <p:spPr>
          <a:xfrm>
            <a:off x="5806807" y="3813565"/>
            <a:ext cx="2527560" cy="2495160"/>
          </a:xfrm>
          <a:prstGeom prst="rect">
            <a:avLst/>
          </a:prstGeom>
          <a:ln w="0">
            <a:noFill/>
          </a:ln>
        </p:spPr>
      </p:pic>
      <p:pic>
        <p:nvPicPr>
          <p:cNvPr id="3" name="Grafik 2">
            <a:extLst>
              <a:ext uri="{FF2B5EF4-FFF2-40B4-BE49-F238E27FC236}">
                <a16:creationId xmlns:a16="http://schemas.microsoft.com/office/drawing/2014/main" id="{AF708E9D-AEFC-2AE2-522D-660F47671D0F}"/>
              </a:ext>
            </a:extLst>
          </p:cNvPr>
          <p:cNvPicPr/>
          <p:nvPr/>
        </p:nvPicPr>
        <p:blipFill>
          <a:blip r:embed="rId4"/>
          <a:stretch/>
        </p:blipFill>
        <p:spPr>
          <a:xfrm>
            <a:off x="8419572" y="3813564"/>
            <a:ext cx="3504949" cy="2495159"/>
          </a:xfrm>
          <a:prstGeom prst="rect">
            <a:avLst/>
          </a:prstGeom>
          <a:ln w="0">
            <a:noFill/>
          </a:ln>
        </p:spPr>
      </p:pic>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6A1CE99F-AF18-82FD-9272-F85117FB1BE3}"/>
                  </a:ext>
                </a:extLst>
              </p:cNvPr>
              <p:cNvSpPr txBox="1"/>
              <p:nvPr/>
            </p:nvSpPr>
            <p:spPr>
              <a:xfrm>
                <a:off x="741785" y="4635872"/>
                <a:ext cx="27707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3</m:t>
                          </m:r>
                        </m:sub>
                      </m:sSub>
                      <m:r>
                        <a:rPr lang="de-DE" b="0" i="1" smtClean="0">
                          <a:latin typeface="Cambria Math" panose="02040503050406030204" pitchFamily="18" charset="0"/>
                        </a:rPr>
                        <m:t>= </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𝑠</m:t>
                          </m:r>
                        </m:e>
                        <m:sup>
                          <m:r>
                            <a:rPr lang="de-DE" b="0" i="1" smtClean="0">
                              <a:latin typeface="Cambria Math" panose="02040503050406030204" pitchFamily="18" charset="0"/>
                            </a:rPr>
                            <m:t>2</m:t>
                          </m:r>
                        </m:sup>
                      </m:sSup>
                      <m:r>
                        <a:rPr lang="de-DE" b="0" i="1" smtClean="0">
                          <a:latin typeface="Cambria Math" panose="02040503050406030204" pitchFamily="18" charset="0"/>
                        </a:rPr>
                        <m:t> −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 −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2</m:t>
                          </m:r>
                        </m:sub>
                      </m:sSub>
                      <m:r>
                        <a:rPr lang="de-DE" b="0" i="1" smtClean="0">
                          <a:latin typeface="Cambria Math" panose="02040503050406030204" pitchFamily="18" charset="0"/>
                        </a:rPr>
                        <m:t> </m:t>
                      </m:r>
                      <m:r>
                        <a:rPr lang="de-DE" b="0" i="1" smtClean="0">
                          <a:latin typeface="Cambria Math" panose="02040503050406030204" pitchFamily="18" charset="0"/>
                        </a:rPr>
                        <m:t>𝑚𝑜𝑑</m:t>
                      </m:r>
                      <m:r>
                        <a:rPr lang="de-DE" b="0" i="1" smtClean="0">
                          <a:latin typeface="Cambria Math" panose="02040503050406030204" pitchFamily="18" charset="0"/>
                        </a:rPr>
                        <m:t> </m:t>
                      </m:r>
                      <m:r>
                        <a:rPr lang="de-DE" b="0" i="1" smtClean="0">
                          <a:latin typeface="Cambria Math" panose="02040503050406030204" pitchFamily="18" charset="0"/>
                        </a:rPr>
                        <m:t>𝑝</m:t>
                      </m:r>
                    </m:oMath>
                  </m:oMathPara>
                </a14:m>
                <a:endParaRPr lang="de-DE"/>
              </a:p>
            </p:txBody>
          </p:sp>
        </mc:Choice>
        <mc:Fallback xmlns="">
          <p:sp>
            <p:nvSpPr>
              <p:cNvPr id="4" name="Textfeld 3">
                <a:extLst>
                  <a:ext uri="{FF2B5EF4-FFF2-40B4-BE49-F238E27FC236}">
                    <a16:creationId xmlns:a16="http://schemas.microsoft.com/office/drawing/2014/main" id="{6A1CE99F-AF18-82FD-9272-F85117FB1BE3}"/>
                  </a:ext>
                </a:extLst>
              </p:cNvPr>
              <p:cNvSpPr txBox="1">
                <a:spLocks noRot="1" noChangeAspect="1" noMove="1" noResize="1" noEditPoints="1" noAdjustHandles="1" noChangeArrowheads="1" noChangeShapeType="1" noTextEdit="1"/>
              </p:cNvSpPr>
              <p:nvPr/>
            </p:nvSpPr>
            <p:spPr>
              <a:xfrm>
                <a:off x="741785" y="4635872"/>
                <a:ext cx="2770759" cy="276999"/>
              </a:xfrm>
              <a:prstGeom prst="rect">
                <a:avLst/>
              </a:prstGeom>
              <a:blipFill>
                <a:blip r:embed="rId5"/>
                <a:stretch>
                  <a:fillRect l="-661" t="-2174" r="-1542" b="-2608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B7E10730-2B56-F83E-00AF-2825F4261033}"/>
                  </a:ext>
                </a:extLst>
              </p:cNvPr>
              <p:cNvSpPr txBox="1"/>
              <p:nvPr/>
            </p:nvSpPr>
            <p:spPr>
              <a:xfrm>
                <a:off x="732454" y="4962812"/>
                <a:ext cx="32901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3</m:t>
                          </m:r>
                        </m:sub>
                      </m:sSub>
                      <m:r>
                        <a:rPr lang="de-DE" b="0" i="1" smtClean="0">
                          <a:latin typeface="Cambria Math" panose="02040503050406030204" pitchFamily="18" charset="0"/>
                        </a:rPr>
                        <m:t>=</m:t>
                      </m:r>
                      <m:r>
                        <a:rPr lang="de-DE" b="0" i="1" smtClean="0">
                          <a:latin typeface="Cambria Math" panose="02040503050406030204" pitchFamily="18" charset="0"/>
                        </a:rPr>
                        <m:t>𝑠</m:t>
                      </m:r>
                      <m:r>
                        <a:rPr lang="de-DE" b="0" i="1" smtClean="0">
                          <a:latin typeface="Cambria Math" panose="02040503050406030204" pitchFamily="18" charset="0"/>
                        </a:rPr>
                        <m:t> ∗</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 −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2</m:t>
                              </m:r>
                            </m:sub>
                          </m:sSub>
                        </m:e>
                      </m:d>
                      <m:r>
                        <a:rPr lang="de-DE" b="0" i="1" smtClean="0">
                          <a:latin typeface="Cambria Math" panose="02040503050406030204" pitchFamily="18" charset="0"/>
                        </a:rPr>
                        <m:t> −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r>
                        <a:rPr lang="de-DE" b="0" i="1" smtClean="0">
                          <a:latin typeface="Cambria Math" panose="02040503050406030204" pitchFamily="18" charset="0"/>
                        </a:rPr>
                        <m:t> </m:t>
                      </m:r>
                      <m:r>
                        <a:rPr lang="de-DE" b="0" i="1" smtClean="0">
                          <a:latin typeface="Cambria Math" panose="02040503050406030204" pitchFamily="18" charset="0"/>
                        </a:rPr>
                        <m:t>𝑚𝑜𝑑</m:t>
                      </m:r>
                      <m:r>
                        <a:rPr lang="de-DE" b="0" i="1" smtClean="0">
                          <a:latin typeface="Cambria Math" panose="02040503050406030204" pitchFamily="18" charset="0"/>
                        </a:rPr>
                        <m:t> </m:t>
                      </m:r>
                      <m:r>
                        <a:rPr lang="de-DE" b="0" i="1" smtClean="0">
                          <a:latin typeface="Cambria Math" panose="02040503050406030204" pitchFamily="18" charset="0"/>
                        </a:rPr>
                        <m:t>𝑝</m:t>
                      </m:r>
                    </m:oMath>
                  </m:oMathPara>
                </a14:m>
                <a:endParaRPr lang="de-DE"/>
              </a:p>
            </p:txBody>
          </p:sp>
        </mc:Choice>
        <mc:Fallback xmlns="">
          <p:sp>
            <p:nvSpPr>
              <p:cNvPr id="9" name="Textfeld 8">
                <a:extLst>
                  <a:ext uri="{FF2B5EF4-FFF2-40B4-BE49-F238E27FC236}">
                    <a16:creationId xmlns:a16="http://schemas.microsoft.com/office/drawing/2014/main" id="{B7E10730-2B56-F83E-00AF-2825F4261033}"/>
                  </a:ext>
                </a:extLst>
              </p:cNvPr>
              <p:cNvSpPr txBox="1">
                <a:spLocks noRot="1" noChangeAspect="1" noMove="1" noResize="1" noEditPoints="1" noAdjustHandles="1" noChangeArrowheads="1" noChangeShapeType="1" noTextEdit="1"/>
              </p:cNvSpPr>
              <p:nvPr/>
            </p:nvSpPr>
            <p:spPr>
              <a:xfrm>
                <a:off x="732454" y="4962812"/>
                <a:ext cx="3290131" cy="276999"/>
              </a:xfrm>
              <a:prstGeom prst="rect">
                <a:avLst/>
              </a:prstGeom>
              <a:blipFill>
                <a:blip r:embed="rId6"/>
                <a:stretch>
                  <a:fillRect l="-1111" r="-1111" b="-2608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FA51B5B6-0225-3071-6DCF-1E9B90ACC59D}"/>
                  </a:ext>
                </a:extLst>
              </p:cNvPr>
              <p:cNvSpPr txBox="1"/>
              <p:nvPr/>
            </p:nvSpPr>
            <p:spPr>
              <a:xfrm>
                <a:off x="654592" y="5295561"/>
                <a:ext cx="4038863" cy="12975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e-DE" i="1" smtClean="0">
                              <a:latin typeface="Cambria Math" panose="02040503050406030204" pitchFamily="18" charset="0"/>
                            </a:rPr>
                          </m:ctrlPr>
                        </m:sSupPr>
                        <m:e>
                          <m:r>
                            <a:rPr lang="de-DE" b="0" i="1" smtClean="0">
                              <a:latin typeface="Cambria Math" panose="02040503050406030204" pitchFamily="18" charset="0"/>
                            </a:rPr>
                            <m:t>𝑠</m:t>
                          </m:r>
                        </m:e>
                        <m:sup>
                          <m:r>
                            <a:rPr lang="de-DE" b="0" i="1" smtClean="0">
                              <a:latin typeface="Cambria Math" panose="02040503050406030204" pitchFamily="18" charset="0"/>
                            </a:rPr>
                            <m:t> </m:t>
                          </m:r>
                        </m:sup>
                      </m:sSup>
                      <m:r>
                        <a:rPr lang="de-DE" b="0" i="1" smtClean="0">
                          <a:latin typeface="Cambria Math" panose="02040503050406030204" pitchFamily="18" charset="0"/>
                        </a:rPr>
                        <m:t>= </m:t>
                      </m:r>
                      <m:d>
                        <m:dPr>
                          <m:begChr m:val="{"/>
                          <m:endChr m:val=""/>
                          <m:ctrlPr>
                            <a:rPr lang="de-DE" b="0" i="1" smtClean="0">
                              <a:latin typeface="Cambria Math" panose="02040503050406030204" pitchFamily="18" charset="0"/>
                            </a:rPr>
                          </m:ctrlPr>
                        </m:dPr>
                        <m:e>
                          <m:eqArr>
                            <m:eqArrPr>
                              <m:ctrlPr>
                                <a:rPr lang="de-DE" b="0" i="1" smtClean="0">
                                  <a:latin typeface="Cambria Math" panose="02040503050406030204" pitchFamily="18" charset="0"/>
                                </a:rPr>
                              </m:ctrlPr>
                            </m:eqArrPr>
                            <m:e>
                              <m:f>
                                <m:fPr>
                                  <m:ctrlPr>
                                    <a:rPr lang="de-DE" b="0" i="1" smtClean="0">
                                      <a:latin typeface="Cambria Math" panose="02040503050406030204" pitchFamily="18" charset="0"/>
                                    </a:rPr>
                                  </m:ctrlPr>
                                </m:fPr>
                                <m:num>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2</m:t>
                                          </m:r>
                                        </m:sub>
                                      </m:sSub>
                                      <m:r>
                                        <a:rPr lang="de-DE" b="0" i="1" smtClean="0">
                                          <a:latin typeface="Cambria Math" panose="02040503050406030204" pitchFamily="18" charset="0"/>
                                        </a:rPr>
                                        <m:t> −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e>
                                  </m:d>
                                </m:num>
                                <m:den>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2</m:t>
                                          </m:r>
                                        </m:sub>
                                      </m:sSub>
                                      <m:r>
                                        <a:rPr lang="de-DE" b="0" i="1" smtClean="0">
                                          <a:latin typeface="Cambria Math" panose="02040503050406030204" pitchFamily="18" charset="0"/>
                                        </a:rPr>
                                        <m:t> −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e>
                                  </m:d>
                                </m:den>
                              </m:f>
                              <m:r>
                                <a:rPr lang="de-DE" b="0" i="1" smtClean="0">
                                  <a:latin typeface="Cambria Math" panose="02040503050406030204" pitchFamily="18" charset="0"/>
                                </a:rPr>
                                <m:t> </m:t>
                              </m:r>
                              <m:r>
                                <a:rPr lang="de-DE" b="0" i="1" smtClean="0">
                                  <a:latin typeface="Cambria Math" panose="02040503050406030204" pitchFamily="18" charset="0"/>
                                </a:rPr>
                                <m:t>𝑚𝑜𝑑</m:t>
                              </m:r>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 </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𝑃</m:t>
                                      </m:r>
                                    </m:e>
                                    <m:sub>
                                      <m:r>
                                        <a:rPr lang="de-DE" b="0" i="1" smtClean="0">
                                          <a:latin typeface="Cambria Math" panose="02040503050406030204" pitchFamily="18" charset="0"/>
                                        </a:rPr>
                                        <m:t>1</m:t>
                                      </m:r>
                                    </m:sub>
                                  </m:sSub>
                                  <m:r>
                                    <a:rPr lang="de-DE" b="0" i="1" smtClean="0">
                                      <a:latin typeface="Cambria Math" panose="02040503050406030204" pitchFamily="18" charset="0"/>
                                    </a:rPr>
                                    <m:t> !=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𝑃</m:t>
                                      </m:r>
                                    </m:e>
                                    <m:sub>
                                      <m:r>
                                        <a:rPr lang="de-DE" b="0" i="1" smtClean="0">
                                          <a:latin typeface="Cambria Math" panose="02040503050406030204" pitchFamily="18" charset="0"/>
                                        </a:rPr>
                                        <m:t>2</m:t>
                                      </m:r>
                                    </m:sub>
                                  </m:sSub>
                                </m:e>
                              </m:d>
                            </m:e>
                            <m:e>
                              <m:f>
                                <m:fPr>
                                  <m:ctrlPr>
                                    <a:rPr lang="de-DE" b="0" i="1" smtClean="0">
                                      <a:latin typeface="Cambria Math" panose="02040503050406030204" pitchFamily="18" charset="0"/>
                                    </a:rPr>
                                  </m:ctrlPr>
                                </m:fPr>
                                <m:num>
                                  <m:d>
                                    <m:dPr>
                                      <m:ctrlPr>
                                        <a:rPr lang="de-DE" b="0" i="1" smtClean="0">
                                          <a:latin typeface="Cambria Math" panose="02040503050406030204" pitchFamily="18" charset="0"/>
                                        </a:rPr>
                                      </m:ctrlPr>
                                    </m:dPr>
                                    <m:e>
                                      <m:r>
                                        <a:rPr lang="de-DE" b="0" i="1" smtClean="0">
                                          <a:latin typeface="Cambria Math" panose="02040503050406030204" pitchFamily="18" charset="0"/>
                                        </a:rPr>
                                        <m:t>3 ∗ </m:t>
                                      </m:r>
                                      <m:sSup>
                                        <m:sSupPr>
                                          <m:ctrlPr>
                                            <a:rPr lang="de-DE" b="0" i="1" smtClean="0">
                                              <a:latin typeface="Cambria Math" panose="02040503050406030204" pitchFamily="18" charset="0"/>
                                            </a:rPr>
                                          </m:ctrlPr>
                                        </m:sSup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e>
                                        <m:sup>
                                          <m:r>
                                            <a:rPr lang="de-DE" b="0" i="1" smtClean="0">
                                              <a:latin typeface="Cambria Math" panose="02040503050406030204" pitchFamily="18" charset="0"/>
                                            </a:rPr>
                                            <m:t>2</m:t>
                                          </m:r>
                                        </m:sup>
                                      </m:sSup>
                                      <m:r>
                                        <a:rPr lang="de-DE" b="0" i="1" smtClean="0">
                                          <a:latin typeface="Cambria Math" panose="02040503050406030204" pitchFamily="18" charset="0"/>
                                        </a:rPr>
                                        <m:t>+</m:t>
                                      </m:r>
                                      <m:r>
                                        <a:rPr lang="de-DE" b="0" i="1" smtClean="0">
                                          <a:latin typeface="Cambria Math" panose="02040503050406030204" pitchFamily="18" charset="0"/>
                                        </a:rPr>
                                        <m:t>𝑎</m:t>
                                      </m:r>
                                    </m:e>
                                  </m:d>
                                </m:num>
                                <m:den>
                                  <m:r>
                                    <a:rPr lang="de-DE" b="0" i="1" smtClean="0">
                                      <a:latin typeface="Cambria Math" panose="02040503050406030204" pitchFamily="18" charset="0"/>
                                    </a:rPr>
                                    <m:t>2 ∗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den>
                              </m:f>
                              <m:r>
                                <a:rPr lang="de-DE" b="0" i="1" smtClean="0">
                                  <a:latin typeface="Cambria Math" panose="02040503050406030204" pitchFamily="18" charset="0"/>
                                </a:rPr>
                                <m:t> </m:t>
                              </m:r>
                              <m:r>
                                <a:rPr lang="de-DE" b="0" i="1" smtClean="0">
                                  <a:latin typeface="Cambria Math" panose="02040503050406030204" pitchFamily="18" charset="0"/>
                                </a:rPr>
                                <m:t>𝑚𝑜𝑑</m:t>
                              </m:r>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 </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𝑃</m:t>
                                      </m:r>
                                    </m:e>
                                    <m:sub>
                                      <m:r>
                                        <a:rPr lang="de-DE" b="0" i="1" smtClean="0">
                                          <a:latin typeface="Cambria Math" panose="02040503050406030204" pitchFamily="18" charset="0"/>
                                        </a:rPr>
                                        <m:t>1</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𝑃</m:t>
                                      </m:r>
                                    </m:e>
                                    <m:sub>
                                      <m:r>
                                        <a:rPr lang="de-DE" b="0" i="1" smtClean="0">
                                          <a:latin typeface="Cambria Math" panose="02040503050406030204" pitchFamily="18" charset="0"/>
                                        </a:rPr>
                                        <m:t>2</m:t>
                                      </m:r>
                                    </m:sub>
                                  </m:sSub>
                                </m:e>
                              </m:d>
                            </m:e>
                          </m:eqArr>
                        </m:e>
                      </m:d>
                    </m:oMath>
                  </m:oMathPara>
                </a14:m>
                <a:endParaRPr lang="de-DE"/>
              </a:p>
            </p:txBody>
          </p:sp>
        </mc:Choice>
        <mc:Fallback xmlns="">
          <p:sp>
            <p:nvSpPr>
              <p:cNvPr id="11" name="Textfeld 10">
                <a:extLst>
                  <a:ext uri="{FF2B5EF4-FFF2-40B4-BE49-F238E27FC236}">
                    <a16:creationId xmlns:a16="http://schemas.microsoft.com/office/drawing/2014/main" id="{FA51B5B6-0225-3071-6DCF-1E9B90ACC59D}"/>
                  </a:ext>
                </a:extLst>
              </p:cNvPr>
              <p:cNvSpPr txBox="1">
                <a:spLocks noRot="1" noChangeAspect="1" noMove="1" noResize="1" noEditPoints="1" noAdjustHandles="1" noChangeArrowheads="1" noChangeShapeType="1" noTextEdit="1"/>
              </p:cNvSpPr>
              <p:nvPr/>
            </p:nvSpPr>
            <p:spPr>
              <a:xfrm>
                <a:off x="654592" y="5295561"/>
                <a:ext cx="4038863" cy="1297535"/>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2467AA9D-9B15-1318-E554-FB8D50FDD3E7}"/>
                  </a:ext>
                </a:extLst>
              </p:cNvPr>
              <p:cNvSpPr txBox="1"/>
              <p:nvPr/>
            </p:nvSpPr>
            <p:spPr>
              <a:xfrm>
                <a:off x="654592" y="4309767"/>
                <a:ext cx="47927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𝑃</m:t>
                          </m:r>
                        </m:e>
                        <m:sub>
                          <m:r>
                            <a:rPr lang="de-DE" b="0" i="1" smtClean="0">
                              <a:latin typeface="Cambria Math" panose="02040503050406030204" pitchFamily="18" charset="0"/>
                            </a:rPr>
                            <m:t>3</m:t>
                          </m:r>
                        </m:sub>
                      </m:sSub>
                      <m:r>
                        <a:rPr lang="de-DE" b="0" i="1" smtClean="0">
                          <a:latin typeface="Cambria Math" panose="02040503050406030204" pitchFamily="18" charset="0"/>
                        </a:rPr>
                        <m:t>= </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3</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3</m:t>
                              </m:r>
                            </m:sub>
                          </m:sSub>
                        </m:e>
                      </m:d>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𝑃</m:t>
                          </m:r>
                        </m:e>
                        <m:sub>
                          <m:r>
                            <a:rPr lang="de-DE" b="0" i="1" smtClean="0">
                              <a:latin typeface="Cambria Math" panose="02040503050406030204" pitchFamily="18" charset="0"/>
                            </a:rPr>
                            <m:t>1</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𝑃</m:t>
                          </m:r>
                        </m:e>
                        <m:sub>
                          <m:r>
                            <a:rPr lang="de-DE" b="0" i="1" smtClean="0">
                              <a:latin typeface="Cambria Math" panose="02040503050406030204" pitchFamily="18" charset="0"/>
                            </a:rPr>
                            <m:t>2</m:t>
                          </m:r>
                        </m:sub>
                      </m:sSub>
                      <m:r>
                        <a:rPr lang="de-DE" b="0" i="1" smtClean="0">
                          <a:latin typeface="Cambria Math" panose="02040503050406030204" pitchFamily="18" charset="0"/>
                        </a:rPr>
                        <m:t>= </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1</m:t>
                              </m:r>
                            </m:sub>
                          </m:sSub>
                        </m:e>
                      </m:d>
                      <m:r>
                        <a:rPr lang="de-DE" b="0" i="1" smtClean="0">
                          <a:latin typeface="Cambria Math" panose="02040503050406030204" pitchFamily="18" charset="0"/>
                        </a:rPr>
                        <m:t>+ </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2</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2</m:t>
                              </m:r>
                            </m:sub>
                          </m:sSub>
                        </m:e>
                      </m:d>
                    </m:oMath>
                  </m:oMathPara>
                </a14:m>
                <a:endParaRPr lang="de-DE"/>
              </a:p>
            </p:txBody>
          </p:sp>
        </mc:Choice>
        <mc:Fallback xmlns="">
          <p:sp>
            <p:nvSpPr>
              <p:cNvPr id="12" name="Textfeld 11">
                <a:extLst>
                  <a:ext uri="{FF2B5EF4-FFF2-40B4-BE49-F238E27FC236}">
                    <a16:creationId xmlns:a16="http://schemas.microsoft.com/office/drawing/2014/main" id="{2467AA9D-9B15-1318-E554-FB8D50FDD3E7}"/>
                  </a:ext>
                </a:extLst>
              </p:cNvPr>
              <p:cNvSpPr txBox="1">
                <a:spLocks noRot="1" noChangeAspect="1" noMove="1" noResize="1" noEditPoints="1" noAdjustHandles="1" noChangeArrowheads="1" noChangeShapeType="1" noTextEdit="1"/>
              </p:cNvSpPr>
              <p:nvPr/>
            </p:nvSpPr>
            <p:spPr>
              <a:xfrm>
                <a:off x="654592" y="4309767"/>
                <a:ext cx="4792787" cy="276999"/>
              </a:xfrm>
              <a:prstGeom prst="rect">
                <a:avLst/>
              </a:prstGeom>
              <a:blipFill>
                <a:blip r:embed="rId8"/>
                <a:stretch>
                  <a:fillRect b="-2888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C52F0FA8-EB55-28A3-8B54-6A2FB3848327}"/>
                  </a:ext>
                </a:extLst>
              </p:cNvPr>
              <p:cNvSpPr txBox="1"/>
              <p:nvPr/>
            </p:nvSpPr>
            <p:spPr>
              <a:xfrm>
                <a:off x="2693615" y="3348542"/>
                <a:ext cx="6226384" cy="276999"/>
              </a:xfrm>
              <a:prstGeom prst="rect">
                <a:avLst/>
              </a:prstGeom>
              <a:noFill/>
            </p:spPr>
            <p:txBody>
              <a:bodyPr wrap="none" lIns="0" tIns="0" rIns="0" bIns="0" rtlCol="0">
                <a:spAutoFit/>
              </a:bodyPr>
              <a:lstStyle/>
              <a:p>
                <a14:m>
                  <m:oMath xmlns:m="http://schemas.openxmlformats.org/officeDocument/2006/math">
                    <m:sSup>
                      <m:sSupPr>
                        <m:ctrlPr>
                          <a:rPr lang="de-DE" i="1" smtClean="0">
                            <a:latin typeface="Cambria Math" panose="02040503050406030204" pitchFamily="18" charset="0"/>
                          </a:rPr>
                        </m:ctrlPr>
                      </m:sSupPr>
                      <m:e>
                        <m:r>
                          <a:rPr lang="de-DE" b="0" i="1" smtClean="0">
                            <a:latin typeface="Cambria Math" panose="02040503050406030204" pitchFamily="18" charset="0"/>
                          </a:rPr>
                          <m:t>𝑦</m:t>
                        </m:r>
                      </m:e>
                      <m:sup>
                        <m:r>
                          <a:rPr lang="de-DE" b="0" i="1" smtClean="0">
                            <a:latin typeface="Cambria Math" panose="02040503050406030204" pitchFamily="18" charset="0"/>
                          </a:rPr>
                          <m:t>2</m:t>
                        </m:r>
                      </m:sup>
                    </m:sSup>
                    <m:r>
                      <a:rPr lang="de-DE" b="0" i="1" smtClean="0">
                        <a:latin typeface="Cambria Math" panose="02040503050406030204" pitchFamily="18" charset="0"/>
                      </a:rPr>
                      <m:t>= </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𝑥</m:t>
                        </m:r>
                      </m:e>
                      <m:sup>
                        <m:r>
                          <a:rPr lang="de-DE" b="0" i="1" smtClean="0">
                            <a:latin typeface="Cambria Math" panose="02040503050406030204" pitchFamily="18" charset="0"/>
                          </a:rPr>
                          <m:t>3</m:t>
                        </m:r>
                      </m:sup>
                    </m:sSup>
                    <m:r>
                      <a:rPr lang="de-DE" b="0" i="1" smtClean="0">
                        <a:latin typeface="Cambria Math" panose="02040503050406030204" pitchFamily="18" charset="0"/>
                      </a:rPr>
                      <m:t>+</m:t>
                    </m:r>
                    <m:r>
                      <a:rPr lang="de-DE" b="0" i="1" smtClean="0">
                        <a:latin typeface="Cambria Math" panose="02040503050406030204" pitchFamily="18" charset="0"/>
                      </a:rPr>
                      <m:t>𝑎</m:t>
                    </m:r>
                    <m:r>
                      <a:rPr lang="de-DE" b="0" i="1" smtClean="0">
                        <a:latin typeface="Cambria Math" panose="02040503050406030204" pitchFamily="18" charset="0"/>
                      </a:rPr>
                      <m:t> ∗</m:t>
                    </m:r>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𝑏</m:t>
                    </m:r>
                    <m:r>
                      <a:rPr lang="de-DE" b="0" i="1" smtClean="0">
                        <a:latin typeface="Cambria Math" panose="02040503050406030204" pitchFamily="18" charset="0"/>
                      </a:rPr>
                      <m:t> </m:t>
                    </m:r>
                    <m:r>
                      <a:rPr lang="de-DE" b="0" i="1" smtClean="0">
                        <a:latin typeface="Cambria Math" panose="02040503050406030204" pitchFamily="18" charset="0"/>
                      </a:rPr>
                      <m:t>𝑚𝑜𝑑</m:t>
                    </m:r>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 </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𝑥</m:t>
                        </m:r>
                      </m:e>
                      <m:sup>
                        <m:r>
                          <a:rPr lang="de-DE" b="0" i="1" smtClean="0">
                            <a:latin typeface="Cambria Math" panose="02040503050406030204" pitchFamily="18" charset="0"/>
                          </a:rPr>
                          <m:t>3</m:t>
                        </m:r>
                      </m:sup>
                    </m:sSup>
                    <m:r>
                      <a:rPr lang="de-DE" b="0" i="1" smtClean="0">
                        <a:latin typeface="Cambria Math" panose="02040503050406030204" pitchFamily="18" charset="0"/>
                      </a:rPr>
                      <m:t>+7 </m:t>
                    </m:r>
                    <m:r>
                      <a:rPr lang="de-DE" b="0" i="1" smtClean="0">
                        <a:latin typeface="Cambria Math" panose="02040503050406030204" pitchFamily="18" charset="0"/>
                      </a:rPr>
                      <m:t>𝑚𝑜𝑑</m:t>
                    </m:r>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 </m:t>
                    </m:r>
                    <m:r>
                      <a:rPr lang="de-DE" b="0" i="1" smtClean="0">
                        <a:latin typeface="Cambria Math" panose="02040503050406030204" pitchFamily="18" charset="0"/>
                      </a:rPr>
                      <m:t>𝑖𝑠𝑡</m:t>
                    </m:r>
                    <m:r>
                      <a:rPr lang="de-DE" b="0" i="1" smtClean="0">
                        <a:latin typeface="Cambria Math" panose="02040503050406030204" pitchFamily="18" charset="0"/>
                      </a:rPr>
                      <m:t> </m:t>
                    </m:r>
                    <m:r>
                      <a:rPr lang="de-DE" b="0" i="1" smtClean="0">
                        <a:latin typeface="Cambria Math" panose="02040503050406030204" pitchFamily="18" charset="0"/>
                      </a:rPr>
                      <m:t>𝑃𝑟𝑖𝑚𝑧𝑎h𝑙</m:t>
                    </m:r>
                    <m:r>
                      <a:rPr lang="de-DE" b="0" i="1" smtClean="0">
                        <a:latin typeface="Cambria Math" panose="02040503050406030204" pitchFamily="18" charset="0"/>
                      </a:rPr>
                      <m:t>)</m:t>
                    </m:r>
                  </m:oMath>
                </a14:m>
                <a:r>
                  <a:rPr lang="de-DE"/>
                  <a:t> </a:t>
                </a:r>
              </a:p>
            </p:txBody>
          </p:sp>
        </mc:Choice>
        <mc:Fallback xmlns="">
          <p:sp>
            <p:nvSpPr>
              <p:cNvPr id="13" name="Textfeld 12">
                <a:extLst>
                  <a:ext uri="{FF2B5EF4-FFF2-40B4-BE49-F238E27FC236}">
                    <a16:creationId xmlns:a16="http://schemas.microsoft.com/office/drawing/2014/main" id="{C52F0FA8-EB55-28A3-8B54-6A2FB3848327}"/>
                  </a:ext>
                </a:extLst>
              </p:cNvPr>
              <p:cNvSpPr txBox="1">
                <a:spLocks noRot="1" noChangeAspect="1" noMove="1" noResize="1" noEditPoints="1" noAdjustHandles="1" noChangeArrowheads="1" noChangeShapeType="1" noTextEdit="1"/>
              </p:cNvSpPr>
              <p:nvPr/>
            </p:nvSpPr>
            <p:spPr>
              <a:xfrm>
                <a:off x="2693615" y="3348542"/>
                <a:ext cx="6226384" cy="276999"/>
              </a:xfrm>
              <a:prstGeom prst="rect">
                <a:avLst/>
              </a:prstGeom>
              <a:blipFill>
                <a:blip r:embed="rId9"/>
                <a:stretch>
                  <a:fillRect l="-1371" t="-2174" b="-3478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9C6D3A00-AF61-5E74-105C-E98DA6A38AC2}"/>
                  </a:ext>
                </a:extLst>
              </p:cNvPr>
              <p:cNvSpPr txBox="1"/>
              <p:nvPr/>
            </p:nvSpPr>
            <p:spPr>
              <a:xfrm>
                <a:off x="741785" y="6599170"/>
                <a:ext cx="10989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r>
                        <a:rPr lang="de-DE" b="0" i="1" smtClean="0">
                          <a:latin typeface="Cambria Math" panose="02040503050406030204" pitchFamily="18" charset="0"/>
                        </a:rPr>
                        <m:t>𝑃</m:t>
                      </m:r>
                      <m:r>
                        <a:rPr lang="de-DE" b="0" i="1" smtClean="0">
                          <a:latin typeface="Cambria Math" panose="02040503050406030204" pitchFamily="18" charset="0"/>
                        </a:rPr>
                        <m:t>+</m:t>
                      </m:r>
                      <m:r>
                        <a:rPr lang="de-DE" b="0" i="1" smtClean="0">
                          <a:latin typeface="Cambria Math" panose="02040503050406030204" pitchFamily="18" charset="0"/>
                        </a:rPr>
                        <m:t>𝑂</m:t>
                      </m:r>
                    </m:oMath>
                  </m:oMathPara>
                </a14:m>
                <a:endParaRPr lang="de-DE"/>
              </a:p>
            </p:txBody>
          </p:sp>
        </mc:Choice>
        <mc:Fallback xmlns="">
          <p:sp>
            <p:nvSpPr>
              <p:cNvPr id="14" name="Textfeld 13">
                <a:extLst>
                  <a:ext uri="{FF2B5EF4-FFF2-40B4-BE49-F238E27FC236}">
                    <a16:creationId xmlns:a16="http://schemas.microsoft.com/office/drawing/2014/main" id="{9C6D3A00-AF61-5E74-105C-E98DA6A38AC2}"/>
                  </a:ext>
                </a:extLst>
              </p:cNvPr>
              <p:cNvSpPr txBox="1">
                <a:spLocks noRot="1" noChangeAspect="1" noMove="1" noResize="1" noEditPoints="1" noAdjustHandles="1" noChangeArrowheads="1" noChangeShapeType="1" noTextEdit="1"/>
              </p:cNvSpPr>
              <p:nvPr/>
            </p:nvSpPr>
            <p:spPr>
              <a:xfrm>
                <a:off x="741785" y="6599170"/>
                <a:ext cx="1098955" cy="276999"/>
              </a:xfrm>
              <a:prstGeom prst="rect">
                <a:avLst/>
              </a:prstGeom>
              <a:blipFill>
                <a:blip r:embed="rId10"/>
                <a:stretch>
                  <a:fillRect l="-4444" r="-3889" b="-8889"/>
                </a:stretch>
              </a:blipFill>
            </p:spPr>
            <p:txBody>
              <a:bodyPr/>
              <a:lstStyle/>
              <a:p>
                <a:r>
                  <a:rPr lang="de-DE">
                    <a:noFill/>
                  </a:rPr>
                  <a:t> </a:t>
                </a:r>
              </a:p>
            </p:txBody>
          </p:sp>
        </mc:Fallback>
      </mc:AlternateContent>
    </p:spTree>
    <p:extLst>
      <p:ext uri="{BB962C8B-B14F-4D97-AF65-F5344CB8AC3E}">
        <p14:creationId xmlns:p14="http://schemas.microsoft.com/office/powerpoint/2010/main" val="135820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Elliptic Curve Digital Signature (ECDSA)</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Auf dieser Kurve kann eine Einwegfunktion definiert werden. Wie folgendes vereinfachtes Beispiel zeigt</a:t>
            </a:r>
          </a:p>
          <a:p>
            <a:pPr rtl="0"/>
            <a:endParaRPr lang="de-DE" sz="2000"/>
          </a:p>
          <a:p>
            <a:pPr rtl="0"/>
            <a:r>
              <a:rPr lang="de-DE" sz="2000"/>
              <a:t>Wir beginnen mit einem beliebigen Element P = (5,1)</a:t>
            </a:r>
          </a:p>
          <a:p>
            <a:pPr marL="0" indent="0" rtl="0">
              <a:lnSpc>
                <a:spcPts val="100"/>
              </a:lnSpc>
              <a:buNone/>
            </a:pPr>
            <a:r>
              <a:rPr lang="de-DE" sz="2000"/>
              <a:t>			</a:t>
            </a:r>
            <a:r>
              <a:rPr lang="de-DE" sz="1100"/>
              <a:t>2P = (5,1) + (5,1) = (6,3)			11P = (13,10)</a:t>
            </a:r>
          </a:p>
          <a:p>
            <a:pPr marL="0" indent="0" rtl="0">
              <a:lnSpc>
                <a:spcPts val="100"/>
              </a:lnSpc>
              <a:buNone/>
            </a:pPr>
            <a:r>
              <a:rPr lang="de-DE" sz="1100"/>
              <a:t>			3P = 2P + P = (6,3) + (5,1) = (10,6)		12P = (0,11)</a:t>
            </a:r>
          </a:p>
          <a:p>
            <a:pPr marL="0" indent="0" rtl="0">
              <a:lnSpc>
                <a:spcPts val="100"/>
              </a:lnSpc>
              <a:buNone/>
            </a:pPr>
            <a:r>
              <a:rPr lang="de-DE" sz="1100"/>
              <a:t>			4P = (3,1)				13P = (16,4)</a:t>
            </a:r>
          </a:p>
          <a:p>
            <a:pPr marL="0" indent="0">
              <a:lnSpc>
                <a:spcPts val="100"/>
              </a:lnSpc>
              <a:buNone/>
            </a:pPr>
            <a:r>
              <a:rPr lang="de-DE" sz="1100"/>
              <a:t>			5P = (9,16)				14P = (9,1)	</a:t>
            </a:r>
          </a:p>
          <a:p>
            <a:pPr marL="0" indent="0" rtl="0">
              <a:lnSpc>
                <a:spcPts val="100"/>
              </a:lnSpc>
              <a:buNone/>
            </a:pPr>
            <a:r>
              <a:rPr lang="de-DE" sz="1100"/>
              <a:t>			6P = (16,13)				15P = (3,16) </a:t>
            </a:r>
          </a:p>
          <a:p>
            <a:pPr marL="0" indent="0" rtl="0">
              <a:lnSpc>
                <a:spcPts val="100"/>
              </a:lnSpc>
              <a:buNone/>
            </a:pPr>
            <a:r>
              <a:rPr lang="de-DE" sz="1100"/>
              <a:t>			7P = (0,6)				16P = (10,11)</a:t>
            </a:r>
          </a:p>
          <a:p>
            <a:pPr marL="0" indent="0">
              <a:lnSpc>
                <a:spcPts val="100"/>
              </a:lnSpc>
              <a:buNone/>
            </a:pPr>
            <a:r>
              <a:rPr lang="de-DE" sz="1100"/>
              <a:t>			8P = (13,7)				17P = (6,14)	</a:t>
            </a:r>
          </a:p>
          <a:p>
            <a:pPr marL="0" indent="0">
              <a:lnSpc>
                <a:spcPts val="100"/>
              </a:lnSpc>
              <a:buNone/>
            </a:pPr>
            <a:r>
              <a:rPr lang="de-DE" sz="1100"/>
              <a:t>			9P = (7,6)				18P = (5,16)				</a:t>
            </a:r>
          </a:p>
          <a:p>
            <a:pPr marL="0" indent="0">
              <a:lnSpc>
                <a:spcPts val="100"/>
              </a:lnSpc>
              <a:buNone/>
            </a:pPr>
            <a:r>
              <a:rPr lang="de-DE" sz="1100"/>
              <a:t>			10P = (7,11)				19P = O					</a:t>
            </a:r>
          </a:p>
          <a:p>
            <a:pPr>
              <a:lnSpc>
                <a:spcPts val="100"/>
              </a:lnSpc>
            </a:pPr>
            <a:r>
              <a:rPr lang="de-DE" sz="2000"/>
              <a:t>Allg. gilt P+P+….+P = dP = T         Angreifer kennt P und T (public key) kann aber d (private key) nur</a:t>
            </a:r>
          </a:p>
          <a:p>
            <a:pPr marL="0" indent="0" rtl="0">
              <a:lnSpc>
                <a:spcPts val="100"/>
              </a:lnSpc>
              <a:buNone/>
            </a:pPr>
            <a:r>
              <a:rPr lang="de-DE" sz="2000"/>
              <a:t>   mittels Brute Force Attacke ermitteln („Diskretes Logarithmus Problem“)</a:t>
            </a:r>
          </a:p>
          <a:p>
            <a:pPr marL="0" indent="0" rtl="0">
              <a:lnSpc>
                <a:spcPts val="100"/>
              </a:lnSpc>
              <a:buNone/>
            </a:pPr>
            <a:r>
              <a:rPr lang="de-DE" sz="1100"/>
              <a:t>	                                                          </a:t>
            </a:r>
            <a:endParaRPr lang="de-DE" sz="1100" dirty="0"/>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21</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C52F0FA8-EB55-28A3-8B54-6A2FB3848327}"/>
                  </a:ext>
                </a:extLst>
              </p:cNvPr>
              <p:cNvSpPr txBox="1"/>
              <p:nvPr/>
            </p:nvSpPr>
            <p:spPr>
              <a:xfrm>
                <a:off x="790170" y="2978665"/>
                <a:ext cx="5480603" cy="276999"/>
              </a:xfrm>
              <a:prstGeom prst="rect">
                <a:avLst/>
              </a:prstGeom>
              <a:noFill/>
            </p:spPr>
            <p:txBody>
              <a:bodyPr wrap="none" lIns="0" tIns="0" rIns="0" bIns="0" rtlCol="0">
                <a:spAutoFit/>
              </a:bodyPr>
              <a:lstStyle/>
              <a:p>
                <a14:m>
                  <m:oMath xmlns:m="http://schemas.openxmlformats.org/officeDocument/2006/math">
                    <m:sSup>
                      <m:sSupPr>
                        <m:ctrlPr>
                          <a:rPr lang="de-DE" i="1" smtClean="0">
                            <a:latin typeface="Cambria Math" panose="02040503050406030204" pitchFamily="18" charset="0"/>
                          </a:rPr>
                        </m:ctrlPr>
                      </m:sSupPr>
                      <m:e>
                        <m:r>
                          <a:rPr lang="de-DE" b="0" i="1" smtClean="0">
                            <a:latin typeface="Cambria Math" panose="02040503050406030204" pitchFamily="18" charset="0"/>
                          </a:rPr>
                          <m:t>𝑦</m:t>
                        </m:r>
                      </m:e>
                      <m:sup>
                        <m:r>
                          <a:rPr lang="de-DE" b="0" i="1" smtClean="0">
                            <a:latin typeface="Cambria Math" panose="02040503050406030204" pitchFamily="18" charset="0"/>
                          </a:rPr>
                          <m:t>2</m:t>
                        </m:r>
                      </m:sup>
                    </m:sSup>
                    <m:r>
                      <a:rPr lang="de-DE" b="0" i="1" smtClean="0">
                        <a:latin typeface="Cambria Math" panose="02040503050406030204" pitchFamily="18" charset="0"/>
                      </a:rPr>
                      <m:t>= </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𝑥</m:t>
                        </m:r>
                      </m:e>
                      <m:sup>
                        <m:r>
                          <a:rPr lang="de-DE" b="0" i="1" smtClean="0">
                            <a:latin typeface="Cambria Math" panose="02040503050406030204" pitchFamily="18" charset="0"/>
                          </a:rPr>
                          <m:t>3</m:t>
                        </m:r>
                      </m:sup>
                    </m:sSup>
                    <m:r>
                      <a:rPr lang="de-DE" b="0" i="1" smtClean="0">
                        <a:latin typeface="Cambria Math" panose="02040503050406030204" pitchFamily="18" charset="0"/>
                      </a:rPr>
                      <m:t>+</m:t>
                    </m:r>
                    <m:r>
                      <a:rPr lang="de-DE" b="0" i="1" smtClean="0">
                        <a:latin typeface="Cambria Math" panose="02040503050406030204" pitchFamily="18" charset="0"/>
                      </a:rPr>
                      <m:t>𝑎</m:t>
                    </m:r>
                    <m:r>
                      <a:rPr lang="de-DE" b="0" i="1" smtClean="0">
                        <a:latin typeface="Cambria Math" panose="02040503050406030204" pitchFamily="18" charset="0"/>
                      </a:rPr>
                      <m:t> ∗</m:t>
                    </m:r>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𝑏</m:t>
                    </m:r>
                    <m:r>
                      <a:rPr lang="de-DE" b="0" i="1" smtClean="0">
                        <a:latin typeface="Cambria Math" panose="02040503050406030204" pitchFamily="18" charset="0"/>
                      </a:rPr>
                      <m:t> </m:t>
                    </m:r>
                    <m:r>
                      <a:rPr lang="de-DE" b="0" i="1" smtClean="0">
                        <a:latin typeface="Cambria Math" panose="02040503050406030204" pitchFamily="18" charset="0"/>
                      </a:rPr>
                      <m:t>𝑚𝑜𝑑</m:t>
                    </m:r>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 </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𝑥</m:t>
                        </m:r>
                      </m:e>
                      <m:sup>
                        <m:r>
                          <a:rPr lang="de-DE" b="0" i="1" smtClean="0">
                            <a:latin typeface="Cambria Math" panose="02040503050406030204" pitchFamily="18" charset="0"/>
                          </a:rPr>
                          <m:t>3</m:t>
                        </m:r>
                      </m:sup>
                    </m:sSup>
                    <m:r>
                      <a:rPr lang="de-DE" b="0" i="1" smtClean="0">
                        <a:latin typeface="Cambria Math" panose="02040503050406030204" pitchFamily="18" charset="0"/>
                      </a:rPr>
                      <m:t>+2 ∗ </m:t>
                    </m:r>
                    <m:r>
                      <a:rPr lang="de-DE" b="0" i="1" smtClean="0">
                        <a:latin typeface="Cambria Math" panose="02040503050406030204" pitchFamily="18" charset="0"/>
                      </a:rPr>
                      <m:t>𝑥</m:t>
                    </m:r>
                    <m:r>
                      <a:rPr lang="de-DE" b="0" i="1" smtClean="0">
                        <a:latin typeface="Cambria Math" panose="02040503050406030204" pitchFamily="18" charset="0"/>
                      </a:rPr>
                      <m:t>+2 </m:t>
                    </m:r>
                    <m:r>
                      <a:rPr lang="de-DE" b="0" i="1" smtClean="0">
                        <a:latin typeface="Cambria Math" panose="02040503050406030204" pitchFamily="18" charset="0"/>
                      </a:rPr>
                      <m:t>𝑚𝑜𝑑</m:t>
                    </m:r>
                    <m:r>
                      <a:rPr lang="de-DE" b="0" i="1" smtClean="0">
                        <a:latin typeface="Cambria Math" panose="02040503050406030204" pitchFamily="18" charset="0"/>
                      </a:rPr>
                      <m:t> 17</m:t>
                    </m:r>
                  </m:oMath>
                </a14:m>
                <a:r>
                  <a:rPr lang="de-DE"/>
                  <a:t> </a:t>
                </a:r>
              </a:p>
            </p:txBody>
          </p:sp>
        </mc:Choice>
        <mc:Fallback xmlns="">
          <p:sp>
            <p:nvSpPr>
              <p:cNvPr id="13" name="Textfeld 12">
                <a:extLst>
                  <a:ext uri="{FF2B5EF4-FFF2-40B4-BE49-F238E27FC236}">
                    <a16:creationId xmlns:a16="http://schemas.microsoft.com/office/drawing/2014/main" id="{C52F0FA8-EB55-28A3-8B54-6A2FB3848327}"/>
                  </a:ext>
                </a:extLst>
              </p:cNvPr>
              <p:cNvSpPr txBox="1">
                <a:spLocks noRot="1" noChangeAspect="1" noMove="1" noResize="1" noEditPoints="1" noAdjustHandles="1" noChangeArrowheads="1" noChangeShapeType="1" noTextEdit="1"/>
              </p:cNvSpPr>
              <p:nvPr/>
            </p:nvSpPr>
            <p:spPr>
              <a:xfrm>
                <a:off x="790170" y="2978665"/>
                <a:ext cx="5480603" cy="276999"/>
              </a:xfrm>
              <a:prstGeom prst="rect">
                <a:avLst/>
              </a:prstGeom>
              <a:blipFill>
                <a:blip r:embed="rId3"/>
                <a:stretch>
                  <a:fillRect l="-1557" t="-2222" b="-28889"/>
                </a:stretch>
              </a:blipFill>
            </p:spPr>
            <p:txBody>
              <a:bodyPr/>
              <a:lstStyle/>
              <a:p>
                <a:r>
                  <a:rPr lang="de-DE">
                    <a:noFill/>
                  </a:rPr>
                  <a:t> </a:t>
                </a:r>
              </a:p>
            </p:txBody>
          </p:sp>
        </mc:Fallback>
      </mc:AlternateContent>
      <p:sp>
        <p:nvSpPr>
          <p:cNvPr id="5" name="Pfeil: nach rechts 4">
            <a:extLst>
              <a:ext uri="{FF2B5EF4-FFF2-40B4-BE49-F238E27FC236}">
                <a16:creationId xmlns:a16="http://schemas.microsoft.com/office/drawing/2014/main" id="{7F361AF7-22F5-3070-7F03-462537C8E658}"/>
              </a:ext>
            </a:extLst>
          </p:cNvPr>
          <p:cNvSpPr/>
          <p:nvPr/>
        </p:nvSpPr>
        <p:spPr>
          <a:xfrm>
            <a:off x="3810583" y="6173750"/>
            <a:ext cx="485192" cy="1026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292062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Elliptic Curve Digital Signature (ECDSA)</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7275127" y="1671222"/>
            <a:ext cx="4916519" cy="5093472"/>
          </a:xfrm>
        </p:spPr>
        <p:txBody>
          <a:bodyPr rtlCol="0"/>
          <a:lstStyle/>
          <a:p>
            <a:pPr marL="0" indent="0" rtl="0">
              <a:buNone/>
            </a:pPr>
            <a:r>
              <a:rPr lang="de-DE" sz="2000" b="1"/>
              <a:t>Bob</a:t>
            </a:r>
          </a:p>
          <a:p>
            <a:pPr marL="457200" indent="-457200" rtl="0">
              <a:buFont typeface="+mj-lt"/>
              <a:buAutoNum type="arabicPeriod"/>
            </a:pPr>
            <a:r>
              <a:rPr lang="de-DE" sz="2000"/>
              <a:t>Wähle elliptische Kurve</a:t>
            </a:r>
          </a:p>
          <a:p>
            <a:pPr marL="457200" indent="-457200" rtl="0">
              <a:buFont typeface="+mj-lt"/>
              <a:buAutoNum type="arabicPeriod"/>
            </a:pPr>
            <a:r>
              <a:rPr lang="de-DE" sz="2000"/>
              <a:t>Wähle zufällige Zahl d mit 0 &lt; d &lt; q</a:t>
            </a:r>
          </a:p>
          <a:p>
            <a:pPr marL="457200" indent="-457200" rtl="0">
              <a:buFont typeface="+mj-lt"/>
              <a:buAutoNum type="arabicPeriod"/>
            </a:pPr>
            <a:r>
              <a:rPr lang="de-DE" sz="2000"/>
              <a:t>Berechne T = dP, ergibt k</a:t>
            </a:r>
            <a:r>
              <a:rPr lang="de-DE" sz="2000" baseline="-25000"/>
              <a:t>pub</a:t>
            </a:r>
            <a:r>
              <a:rPr lang="de-DE" sz="2000"/>
              <a:t> = T, k</a:t>
            </a:r>
            <a:r>
              <a:rPr lang="de-DE" sz="2000" baseline="-25000"/>
              <a:t>pr</a:t>
            </a:r>
            <a:r>
              <a:rPr lang="de-DE" sz="2000"/>
              <a:t> = d</a:t>
            </a:r>
          </a:p>
          <a:p>
            <a:pPr marL="457200" indent="-457200" rtl="0">
              <a:buFont typeface="+mj-lt"/>
              <a:buAutoNum type="arabicPeriod"/>
            </a:pPr>
            <a:r>
              <a:rPr lang="de-DE" sz="2000"/>
              <a:t>Sende k</a:t>
            </a:r>
            <a:r>
              <a:rPr lang="de-DE" sz="2000" baseline="-25000"/>
              <a:t>pub</a:t>
            </a:r>
          </a:p>
          <a:p>
            <a:pPr marL="457200" indent="-457200" rtl="0">
              <a:buFont typeface="+mj-lt"/>
              <a:buAutoNum type="arabicPeriod"/>
            </a:pPr>
            <a:endParaRPr lang="de-DE" sz="2000"/>
          </a:p>
          <a:p>
            <a:pPr marL="457200" indent="-457200" rtl="0">
              <a:buFont typeface="+mj-lt"/>
              <a:buAutoNum type="arabicPeriod"/>
            </a:pPr>
            <a:r>
              <a:rPr lang="de-DE" sz="2000"/>
              <a:t>Wähle zufälliges k</a:t>
            </a:r>
            <a:r>
              <a:rPr lang="de-DE" sz="2000" baseline="-25000"/>
              <a:t>E</a:t>
            </a:r>
            <a:r>
              <a:rPr lang="de-DE" sz="2000"/>
              <a:t> als temp. Schlüssel</a:t>
            </a:r>
          </a:p>
          <a:p>
            <a:pPr marL="457200" indent="-457200" rtl="0">
              <a:buFont typeface="+mj-lt"/>
              <a:buAutoNum type="arabicPeriod"/>
            </a:pPr>
            <a:r>
              <a:rPr lang="de-DE" sz="2000"/>
              <a:t>Berechne R = k</a:t>
            </a:r>
            <a:r>
              <a:rPr lang="de-DE" sz="2000" baseline="-25000"/>
              <a:t>E</a:t>
            </a:r>
            <a:r>
              <a:rPr lang="de-DE" sz="2000"/>
              <a:t>P = (x</a:t>
            </a:r>
            <a:r>
              <a:rPr lang="de-DE" sz="2000" baseline="-25000"/>
              <a:t>r</a:t>
            </a:r>
            <a:r>
              <a:rPr lang="de-DE" sz="2000"/>
              <a:t>, y</a:t>
            </a:r>
            <a:r>
              <a:rPr lang="de-DE" sz="2000" baseline="-25000"/>
              <a:t>r</a:t>
            </a:r>
            <a:r>
              <a:rPr lang="de-DE" sz="2000"/>
              <a:t>)</a:t>
            </a:r>
          </a:p>
          <a:p>
            <a:pPr marL="457200" indent="-457200" rtl="0">
              <a:buFont typeface="+mj-lt"/>
              <a:buAutoNum type="arabicPeriod"/>
            </a:pPr>
            <a:r>
              <a:rPr lang="de-DE" sz="2000"/>
              <a:t>Berechne s = (Hash(x) + d * x</a:t>
            </a:r>
            <a:r>
              <a:rPr lang="de-DE" sz="2000" baseline="-25000"/>
              <a:t>r</a:t>
            </a:r>
            <a:r>
              <a:rPr lang="de-DE" sz="2000"/>
              <a:t>)k</a:t>
            </a:r>
            <a:r>
              <a:rPr lang="de-DE" sz="2000" baseline="-25000"/>
              <a:t>E</a:t>
            </a:r>
            <a:r>
              <a:rPr lang="de-DE" sz="2000" baseline="30000"/>
              <a:t>-1</a:t>
            </a:r>
            <a:r>
              <a:rPr lang="de-DE" sz="2000"/>
              <a:t> mod q</a:t>
            </a:r>
          </a:p>
          <a:p>
            <a:pPr marL="457200" indent="-457200" rtl="0">
              <a:buFont typeface="+mj-lt"/>
              <a:buAutoNum type="arabicPeriod"/>
            </a:pPr>
            <a:endParaRPr lang="de-DE" sz="2000"/>
          </a:p>
          <a:p>
            <a:pPr marL="457200" indent="-457200" rtl="0">
              <a:buFont typeface="+mj-lt"/>
              <a:buAutoNum type="arabicPeriod"/>
            </a:pPr>
            <a:endParaRPr lang="de-DE" sz="2000"/>
          </a:p>
          <a:p>
            <a:pPr marL="0" indent="0" rtl="0">
              <a:lnSpc>
                <a:spcPts val="100"/>
              </a:lnSpc>
              <a:buNone/>
            </a:pPr>
            <a:r>
              <a:rPr lang="de-DE" sz="1100"/>
              <a:t>	                                                          </a:t>
            </a:r>
            <a:endParaRPr lang="de-DE" sz="1100" dirty="0"/>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22</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 name="Inhaltsplatzhalter 9">
            <a:extLst>
              <a:ext uri="{FF2B5EF4-FFF2-40B4-BE49-F238E27FC236}">
                <a16:creationId xmlns:a16="http://schemas.microsoft.com/office/drawing/2014/main" id="{CC5FDDBA-D280-A43E-CFE7-A8B032DB0CC5}"/>
              </a:ext>
            </a:extLst>
          </p:cNvPr>
          <p:cNvSpPr txBox="1">
            <a:spLocks/>
          </p:cNvSpPr>
          <p:nvPr/>
        </p:nvSpPr>
        <p:spPr>
          <a:xfrm>
            <a:off x="550862" y="1671222"/>
            <a:ext cx="3965154" cy="5093472"/>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2000" b="1"/>
              <a:t>Alice</a:t>
            </a:r>
          </a:p>
          <a:p>
            <a:pPr marL="0" indent="0">
              <a:buFont typeface="Arial" panose="020B0604020202020204" pitchFamily="34" charset="0"/>
              <a:buNone/>
            </a:pPr>
            <a:endParaRPr lang="de-DE" sz="2000"/>
          </a:p>
          <a:p>
            <a:pPr marL="0" indent="0">
              <a:buFont typeface="Arial" panose="020B0604020202020204" pitchFamily="34" charset="0"/>
              <a:buNone/>
            </a:pPr>
            <a:endParaRPr lang="de-DE" sz="2000"/>
          </a:p>
          <a:p>
            <a:pPr>
              <a:buFont typeface="+mj-lt"/>
              <a:buAutoNum type="arabicPeriod"/>
            </a:pPr>
            <a:r>
              <a:rPr lang="de-DE" sz="2000"/>
              <a:t>Berechne w = s</a:t>
            </a:r>
            <a:r>
              <a:rPr lang="de-DE" sz="2000" baseline="30000"/>
              <a:t>-1</a:t>
            </a:r>
            <a:r>
              <a:rPr lang="de-DE" sz="2000"/>
              <a:t> mod q</a:t>
            </a:r>
          </a:p>
          <a:p>
            <a:pPr>
              <a:buFont typeface="+mj-lt"/>
              <a:buAutoNum type="arabicPeriod"/>
            </a:pPr>
            <a:r>
              <a:rPr lang="de-DE" sz="2000"/>
              <a:t>Berechne u</a:t>
            </a:r>
            <a:r>
              <a:rPr lang="de-DE" sz="2000" baseline="-25000"/>
              <a:t>1</a:t>
            </a:r>
            <a:r>
              <a:rPr lang="de-DE" sz="2000"/>
              <a:t> = w * Hash(x) mod q</a:t>
            </a:r>
          </a:p>
          <a:p>
            <a:pPr>
              <a:buFont typeface="+mj-lt"/>
              <a:buAutoNum type="arabicPeriod"/>
            </a:pPr>
            <a:r>
              <a:rPr lang="de-DE" sz="2000"/>
              <a:t>Berechne u</a:t>
            </a:r>
            <a:r>
              <a:rPr lang="de-DE" sz="2000" baseline="-25000"/>
              <a:t>2</a:t>
            </a:r>
            <a:r>
              <a:rPr lang="de-DE" sz="2000"/>
              <a:t> = w * x</a:t>
            </a:r>
            <a:r>
              <a:rPr lang="de-DE" sz="2000" baseline="-25000"/>
              <a:t>r</a:t>
            </a:r>
            <a:r>
              <a:rPr lang="de-DE" sz="2000"/>
              <a:t> mod q</a:t>
            </a:r>
          </a:p>
          <a:p>
            <a:pPr>
              <a:buFont typeface="+mj-lt"/>
              <a:buAutoNum type="arabicPeriod"/>
            </a:pPr>
            <a:r>
              <a:rPr lang="de-DE" sz="2000"/>
              <a:t>Berechne P = u</a:t>
            </a:r>
            <a:r>
              <a:rPr lang="de-DE" sz="2000" baseline="-25000"/>
              <a:t>1</a:t>
            </a:r>
            <a:r>
              <a:rPr lang="de-DE" sz="2000"/>
              <a:t>A + u</a:t>
            </a:r>
            <a:r>
              <a:rPr lang="de-DE" sz="2000" baseline="-25000"/>
              <a:t>2</a:t>
            </a:r>
            <a:r>
              <a:rPr lang="de-DE" sz="2000"/>
              <a:t>B = (x</a:t>
            </a:r>
            <a:r>
              <a:rPr lang="de-DE" sz="2000" baseline="-25000"/>
              <a:t>P</a:t>
            </a:r>
            <a:r>
              <a:rPr lang="de-DE" sz="2000"/>
              <a:t>, y</a:t>
            </a:r>
            <a:r>
              <a:rPr lang="de-DE" sz="2000" baseline="-25000"/>
              <a:t>P</a:t>
            </a:r>
            <a:r>
              <a:rPr lang="de-DE" sz="2000"/>
              <a:t>)</a:t>
            </a:r>
          </a:p>
          <a:p>
            <a:pPr>
              <a:buFont typeface="+mj-lt"/>
              <a:buAutoNum type="arabicPeriod"/>
            </a:pPr>
            <a:r>
              <a:rPr lang="de-DE" sz="2000"/>
              <a:t>x</a:t>
            </a:r>
            <a:r>
              <a:rPr lang="de-DE" sz="2000" baseline="-25000"/>
              <a:t>p</a:t>
            </a:r>
            <a:r>
              <a:rPr lang="de-DE" sz="2000"/>
              <a:t> == x</a:t>
            </a:r>
            <a:r>
              <a:rPr lang="de-DE" sz="2000" baseline="-25000"/>
              <a:t>r</a:t>
            </a:r>
            <a:r>
              <a:rPr lang="de-DE" sz="2000"/>
              <a:t> mod q        gültige Signatur</a:t>
            </a:r>
          </a:p>
          <a:p>
            <a:pPr marL="0" indent="0">
              <a:buNone/>
            </a:pPr>
            <a:r>
              <a:rPr lang="de-DE" sz="2000"/>
              <a:t>   x</a:t>
            </a:r>
            <a:r>
              <a:rPr lang="de-DE" sz="2000" baseline="-25000"/>
              <a:t>p</a:t>
            </a:r>
            <a:r>
              <a:rPr lang="de-DE" sz="2000"/>
              <a:t> != x</a:t>
            </a:r>
            <a:r>
              <a:rPr lang="de-DE" sz="2000" baseline="-25000"/>
              <a:t>r</a:t>
            </a:r>
            <a:r>
              <a:rPr lang="de-DE" sz="2000"/>
              <a:t> mod q      ungültige Signatur </a:t>
            </a:r>
            <a:r>
              <a:rPr lang="de-DE" sz="1100"/>
              <a:t>	                                                          </a:t>
            </a:r>
            <a:endParaRPr lang="de-DE" sz="1100" dirty="0"/>
          </a:p>
        </p:txBody>
      </p:sp>
      <p:sp>
        <p:nvSpPr>
          <p:cNvPr id="8" name="Pfeil: nach rechts 7">
            <a:extLst>
              <a:ext uri="{FF2B5EF4-FFF2-40B4-BE49-F238E27FC236}">
                <a16:creationId xmlns:a16="http://schemas.microsoft.com/office/drawing/2014/main" id="{D53B8652-71D2-8055-2A8F-C63AEEA18F39}"/>
              </a:ext>
            </a:extLst>
          </p:cNvPr>
          <p:cNvSpPr/>
          <p:nvPr/>
        </p:nvSpPr>
        <p:spPr>
          <a:xfrm rot="10800000">
            <a:off x="4655775" y="4049483"/>
            <a:ext cx="2519470" cy="84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Pfeil: nach rechts 11">
            <a:extLst>
              <a:ext uri="{FF2B5EF4-FFF2-40B4-BE49-F238E27FC236}">
                <a16:creationId xmlns:a16="http://schemas.microsoft.com/office/drawing/2014/main" id="{ADAF2762-9245-7DCE-3010-1793CF91FACE}"/>
              </a:ext>
            </a:extLst>
          </p:cNvPr>
          <p:cNvSpPr/>
          <p:nvPr/>
        </p:nvSpPr>
        <p:spPr>
          <a:xfrm rot="10800000">
            <a:off x="4655775" y="6260076"/>
            <a:ext cx="2519470" cy="84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Pfeil: nach rechts 13">
            <a:extLst>
              <a:ext uri="{FF2B5EF4-FFF2-40B4-BE49-F238E27FC236}">
                <a16:creationId xmlns:a16="http://schemas.microsoft.com/office/drawing/2014/main" id="{CC1B2F4B-0C6E-3AD6-CBE5-B5F18DFE3DF5}"/>
              </a:ext>
            </a:extLst>
          </p:cNvPr>
          <p:cNvSpPr/>
          <p:nvPr/>
        </p:nvSpPr>
        <p:spPr>
          <a:xfrm rot="10800000">
            <a:off x="4655775" y="5716552"/>
            <a:ext cx="2519470" cy="84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Pfeil: nach rechts 15">
            <a:extLst>
              <a:ext uri="{FF2B5EF4-FFF2-40B4-BE49-F238E27FC236}">
                <a16:creationId xmlns:a16="http://schemas.microsoft.com/office/drawing/2014/main" id="{0691E5EC-72CA-70EA-88B7-22D389233B4D}"/>
              </a:ext>
            </a:extLst>
          </p:cNvPr>
          <p:cNvSpPr/>
          <p:nvPr/>
        </p:nvSpPr>
        <p:spPr>
          <a:xfrm>
            <a:off x="2421649" y="5736079"/>
            <a:ext cx="377534" cy="1304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Pfeil: nach rechts 16">
            <a:extLst>
              <a:ext uri="{FF2B5EF4-FFF2-40B4-BE49-F238E27FC236}">
                <a16:creationId xmlns:a16="http://schemas.microsoft.com/office/drawing/2014/main" id="{F5EE213D-E706-E61B-61B5-F17466293355}"/>
              </a:ext>
            </a:extLst>
          </p:cNvPr>
          <p:cNvSpPr/>
          <p:nvPr/>
        </p:nvSpPr>
        <p:spPr>
          <a:xfrm>
            <a:off x="2303458" y="6317683"/>
            <a:ext cx="290452" cy="1304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09984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ECDSA – Bitcoin Standard Schlüsselverwaltung</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Theoretisch könnte man bei jeder Transaktion einen neuen privaten Schlüssel generieren und daraus einen öffentlichen Schlüssel ableiten.</a:t>
            </a:r>
          </a:p>
          <a:p>
            <a:pPr rtl="0"/>
            <a:r>
              <a:rPr lang="de-DE" sz="2000"/>
              <a:t>Bei vielen Transaktionen müsste man zahlreiche Schlüssel sicher speichern.</a:t>
            </a:r>
          </a:p>
          <a:p>
            <a:pPr rtl="0"/>
            <a:endParaRPr lang="de-DE" sz="2000"/>
          </a:p>
          <a:p>
            <a:pPr rtl="0"/>
            <a:endParaRPr lang="de-DE" sz="2000"/>
          </a:p>
          <a:p>
            <a:pPr marL="0" indent="0" rtl="0">
              <a:buNone/>
            </a:pPr>
            <a:endParaRPr lang="de-DE" sz="2000"/>
          </a:p>
          <a:p>
            <a:pPr rtl="0"/>
            <a:r>
              <a:rPr lang="de-DE" sz="2000"/>
              <a:t>Satoshis immer wieder an den selben öffentlichen Schlüssel zu senden ist aus Sicht der Privatsphäre zu vermeiden.</a:t>
            </a:r>
          </a:p>
          <a:p>
            <a:pPr marL="0" indent="0" rtl="0">
              <a:buNone/>
            </a:pPr>
            <a:r>
              <a:rPr lang="de-DE" sz="2000"/>
              <a:t>                                                                        </a:t>
            </a:r>
            <a:endParaRPr lang="de-DE" sz="2000" dirty="0"/>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23</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pic>
        <p:nvPicPr>
          <p:cNvPr id="8" name="Grafik 7">
            <a:extLst>
              <a:ext uri="{FF2B5EF4-FFF2-40B4-BE49-F238E27FC236}">
                <a16:creationId xmlns:a16="http://schemas.microsoft.com/office/drawing/2014/main" id="{689792B7-FEF6-7F01-0A67-F0AEB26C673C}"/>
              </a:ext>
            </a:extLst>
          </p:cNvPr>
          <p:cNvPicPr>
            <a:picLocks noChangeAspect="1"/>
          </p:cNvPicPr>
          <p:nvPr/>
        </p:nvPicPr>
        <p:blipFill>
          <a:blip r:embed="rId3"/>
          <a:stretch>
            <a:fillRect/>
          </a:stretch>
        </p:blipFill>
        <p:spPr>
          <a:xfrm>
            <a:off x="8491582" y="3109165"/>
            <a:ext cx="3556226" cy="2357102"/>
          </a:xfrm>
          <a:prstGeom prst="ellipse">
            <a:avLst/>
          </a:prstGeom>
          <a:ln>
            <a:noFill/>
          </a:ln>
          <a:effectLst>
            <a:softEdge rad="112500"/>
          </a:effectLst>
        </p:spPr>
      </p:pic>
    </p:spTree>
    <p:extLst>
      <p:ext uri="{BB962C8B-B14F-4D97-AF65-F5344CB8AC3E}">
        <p14:creationId xmlns:p14="http://schemas.microsoft.com/office/powerpoint/2010/main" val="824417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ECDSA – Bitcoin Standard Schlüsselverwaltung</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Moderne Bitcoin-Wallets leiten alle privaten/öffentlichen Schlüsselpaare aus einem „Seed“ ab.</a:t>
            </a:r>
          </a:p>
          <a:p>
            <a:pPr rtl="0"/>
            <a:r>
              <a:rPr lang="de-DE" sz="2000"/>
              <a:t>Seed wird in Form mnemonischer Codewörter gespeichert</a:t>
            </a:r>
            <a:endParaRPr lang="de-DE" sz="1200"/>
          </a:p>
          <a:p>
            <a:r>
              <a:rPr lang="de-DE" sz="2000"/>
              <a:t>Den 12 oder 24 Wörtern kann optional eine Passphrase angehängt werden.</a:t>
            </a:r>
          </a:p>
          <a:p>
            <a:r>
              <a:rPr lang="de-DE" sz="2000"/>
              <a:t>Das Ergebniss wird anschließend mit SHA512 gehashed und ergibt so</a:t>
            </a:r>
          </a:p>
          <a:p>
            <a:pPr marL="0" indent="0">
              <a:buNone/>
            </a:pPr>
            <a:r>
              <a:rPr lang="de-DE" sz="2000"/>
              <a:t>   den 512 Bit langen Seed aus dem alle anderen Schlüssel abgeleitet</a:t>
            </a:r>
          </a:p>
          <a:p>
            <a:pPr marL="0" indent="0">
              <a:buNone/>
            </a:pPr>
            <a:r>
              <a:rPr lang="de-DE" sz="2000"/>
              <a:t>   werden können.</a:t>
            </a:r>
          </a:p>
          <a:p>
            <a:r>
              <a:rPr lang="de-DE" sz="2000">
                <a:solidFill>
                  <a:srgbClr val="FF0000">
                    <a:alpha val="60000"/>
                  </a:srgbClr>
                </a:solidFill>
              </a:rPr>
              <a:t>ACHTUNG!!! </a:t>
            </a:r>
            <a:r>
              <a:rPr lang="de-DE" sz="2000"/>
              <a:t>Geht der Seed verloren sind auch alle aus ihm abgeleiteten</a:t>
            </a:r>
          </a:p>
          <a:p>
            <a:pPr marL="0" indent="0">
              <a:buNone/>
            </a:pPr>
            <a:r>
              <a:rPr lang="de-DE" sz="2000"/>
              <a:t>   Schlüssel weg.</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24</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pic>
        <p:nvPicPr>
          <p:cNvPr id="3" name="Grafik 2">
            <a:extLst>
              <a:ext uri="{FF2B5EF4-FFF2-40B4-BE49-F238E27FC236}">
                <a16:creationId xmlns:a16="http://schemas.microsoft.com/office/drawing/2014/main" id="{DC1C1C51-14BF-AEED-42AD-965DC16018E2}"/>
              </a:ext>
            </a:extLst>
          </p:cNvPr>
          <p:cNvPicPr>
            <a:picLocks noChangeAspect="1"/>
          </p:cNvPicPr>
          <p:nvPr/>
        </p:nvPicPr>
        <p:blipFill>
          <a:blip r:embed="rId3"/>
          <a:stretch>
            <a:fillRect/>
          </a:stretch>
        </p:blipFill>
        <p:spPr>
          <a:xfrm>
            <a:off x="8589333" y="549275"/>
            <a:ext cx="1067857" cy="1656716"/>
          </a:xfrm>
          <a:prstGeom prst="rect">
            <a:avLst/>
          </a:prstGeom>
        </p:spPr>
      </p:pic>
      <p:pic>
        <p:nvPicPr>
          <p:cNvPr id="11" name="Grafik 10">
            <a:extLst>
              <a:ext uri="{FF2B5EF4-FFF2-40B4-BE49-F238E27FC236}">
                <a16:creationId xmlns:a16="http://schemas.microsoft.com/office/drawing/2014/main" id="{4854D7A9-6C29-5822-325F-4CE47AA7AC8F}"/>
              </a:ext>
            </a:extLst>
          </p:cNvPr>
          <p:cNvPicPr>
            <a:picLocks noChangeAspect="1"/>
          </p:cNvPicPr>
          <p:nvPr/>
        </p:nvPicPr>
        <p:blipFill>
          <a:blip r:embed="rId4"/>
          <a:stretch>
            <a:fillRect/>
          </a:stretch>
        </p:blipFill>
        <p:spPr>
          <a:xfrm>
            <a:off x="8589333" y="2879726"/>
            <a:ext cx="3316368" cy="3428999"/>
          </a:xfrm>
          <a:prstGeom prst="rect">
            <a:avLst/>
          </a:prstGeom>
          <a:ln>
            <a:noFill/>
          </a:ln>
          <a:effectLst>
            <a:softEdge rad="112500"/>
          </a:effectLst>
        </p:spPr>
      </p:pic>
      <p:sp>
        <p:nvSpPr>
          <p:cNvPr id="4" name="Textfeld 3">
            <a:extLst>
              <a:ext uri="{FF2B5EF4-FFF2-40B4-BE49-F238E27FC236}">
                <a16:creationId xmlns:a16="http://schemas.microsoft.com/office/drawing/2014/main" id="{7D768618-69B4-4B15-7657-CCF880BDABCE}"/>
              </a:ext>
            </a:extLst>
          </p:cNvPr>
          <p:cNvSpPr txBox="1"/>
          <p:nvPr/>
        </p:nvSpPr>
        <p:spPr>
          <a:xfrm>
            <a:off x="8688320" y="288846"/>
            <a:ext cx="3316368" cy="246221"/>
          </a:xfrm>
          <a:prstGeom prst="rect">
            <a:avLst/>
          </a:prstGeom>
          <a:noFill/>
        </p:spPr>
        <p:txBody>
          <a:bodyPr wrap="square">
            <a:spAutoFit/>
          </a:bodyPr>
          <a:lstStyle/>
          <a:p>
            <a:r>
              <a:rPr lang="de-DE" sz="1000">
                <a:hlinkClick r:id="rId5"/>
              </a:rPr>
              <a:t>https://bitbox.swiss/blog/wurfle-deine-eigene-bitcoin-wallet/</a:t>
            </a:r>
            <a:endParaRPr lang="de-DE" sz="1000"/>
          </a:p>
        </p:txBody>
      </p:sp>
    </p:spTree>
    <p:extLst>
      <p:ext uri="{BB962C8B-B14F-4D97-AF65-F5344CB8AC3E}">
        <p14:creationId xmlns:p14="http://schemas.microsoft.com/office/powerpoint/2010/main" val="469811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Bitcoin</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r>
              <a:rPr lang="de-DE"/>
              <a:t>Die erste eigene legacy Transaktion</a:t>
            </a:r>
            <a:endParaRPr lang="de-DE" kern="1200" dirty="0">
              <a:latin typeface="+mn-lt"/>
              <a:ea typeface="+mn-ea"/>
              <a:cs typeface="+mn-cs"/>
            </a:endParaRP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25</a:t>
            </a:fld>
            <a:endParaRPr lang="de-DE"/>
          </a:p>
        </p:txBody>
      </p:sp>
    </p:spTree>
    <p:extLst>
      <p:ext uri="{BB962C8B-B14F-4D97-AF65-F5344CB8AC3E}">
        <p14:creationId xmlns:p14="http://schemas.microsoft.com/office/powerpoint/2010/main" val="23852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Public Key – P2PK</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Die erste Form einer Transaktion war das senden von Coins direkt an einen Public Key.</a:t>
            </a:r>
          </a:p>
          <a:p>
            <a:pPr rtl="0"/>
            <a:r>
              <a:rPr lang="de-DE" sz="2000"/>
              <a:t>Das Script dazu lautet wiefolgt:</a:t>
            </a:r>
            <a:endParaRPr lang="de-DE" sz="1200"/>
          </a:p>
          <a:p>
            <a:pPr marL="0" indent="0" rtl="0">
              <a:buNone/>
            </a:pPr>
            <a:r>
              <a:rPr lang="de-DE" sz="1200"/>
              <a:t>	</a:t>
            </a:r>
            <a:r>
              <a:rPr lang="de-DE" sz="2000">
                <a:solidFill>
                  <a:srgbClr val="00B050">
                    <a:alpha val="60000"/>
                  </a:srgbClr>
                </a:solidFill>
              </a:rPr>
              <a:t> 			&lt;PK&gt; OP_CHECKSIG</a:t>
            </a:r>
          </a:p>
          <a:p>
            <a:pPr marL="0" indent="0" rtl="0">
              <a:buNone/>
            </a:pPr>
            <a:r>
              <a:rPr lang="de-DE" sz="2000">
                <a:solidFill>
                  <a:srgbClr val="00B050">
                    <a:alpha val="60000"/>
                  </a:srgbClr>
                </a:solidFill>
              </a:rPr>
              <a:t>	    	                          &lt;PK&gt;            ac                   (in Hex)</a:t>
            </a:r>
            <a:endParaRPr lang="de-DE" sz="2000"/>
          </a:p>
          <a:p>
            <a:r>
              <a:rPr lang="de-DE" sz="2000"/>
              <a:t>Um das UTXO wieder auszugeben genügt lediglich das vorzeigen einer gültigen Signatur.</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26</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Tree>
    <p:extLst>
      <p:ext uri="{BB962C8B-B14F-4D97-AF65-F5344CB8AC3E}">
        <p14:creationId xmlns:p14="http://schemas.microsoft.com/office/powerpoint/2010/main" val="1597622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P2PK</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p>
          <a:p>
            <a:pPr rtl="0"/>
            <a:endParaRPr lang="de-DE" sz="2000">
              <a:solidFill>
                <a:srgbClr val="00B050">
                  <a:alpha val="60000"/>
                </a:srgbClr>
              </a:solidFill>
            </a:endParaRPr>
          </a:p>
          <a:p>
            <a:pPr marL="0" indent="0" rtl="0">
              <a:buNone/>
            </a:pPr>
            <a:r>
              <a:rPr lang="de-DE" sz="2000">
                <a:solidFill>
                  <a:srgbClr val="00B050">
                    <a:alpha val="60000"/>
                  </a:srgbClr>
                </a:solidFill>
              </a:rPr>
              <a:t>		      script Sig               script PubKey</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27</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5" name="Rechteck 4">
            <a:extLst>
              <a:ext uri="{FF2B5EF4-FFF2-40B4-BE49-F238E27FC236}">
                <a16:creationId xmlns:a16="http://schemas.microsoft.com/office/drawing/2014/main" id="{53A69823-E7AB-94FF-D343-7B7718A70C1E}"/>
              </a:ext>
            </a:extLst>
          </p:cNvPr>
          <p:cNvSpPr/>
          <p:nvPr/>
        </p:nvSpPr>
        <p:spPr>
          <a:xfrm>
            <a:off x="2694805" y="2852386"/>
            <a:ext cx="1079109"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signature</a:t>
            </a:r>
          </a:p>
        </p:txBody>
      </p:sp>
      <p:sp>
        <p:nvSpPr>
          <p:cNvPr id="8" name="Rechteck 7">
            <a:extLst>
              <a:ext uri="{FF2B5EF4-FFF2-40B4-BE49-F238E27FC236}">
                <a16:creationId xmlns:a16="http://schemas.microsoft.com/office/drawing/2014/main" id="{0FAF91B4-938D-8374-21F9-30C721E87380}"/>
              </a:ext>
            </a:extLst>
          </p:cNvPr>
          <p:cNvSpPr/>
          <p:nvPr/>
        </p:nvSpPr>
        <p:spPr>
          <a:xfrm>
            <a:off x="3850516" y="2849420"/>
            <a:ext cx="1194653"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public key</a:t>
            </a:r>
          </a:p>
        </p:txBody>
      </p:sp>
      <p:sp>
        <p:nvSpPr>
          <p:cNvPr id="4" name="Rechteck 3">
            <a:extLst>
              <a:ext uri="{FF2B5EF4-FFF2-40B4-BE49-F238E27FC236}">
                <a16:creationId xmlns:a16="http://schemas.microsoft.com/office/drawing/2014/main" id="{B740CDC0-4B42-6CB3-1999-B979615D7295}"/>
              </a:ext>
            </a:extLst>
          </p:cNvPr>
          <p:cNvSpPr/>
          <p:nvPr/>
        </p:nvSpPr>
        <p:spPr>
          <a:xfrm>
            <a:off x="5121771" y="2852385"/>
            <a:ext cx="1816743"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OP_CHECKSIG</a:t>
            </a:r>
          </a:p>
        </p:txBody>
      </p:sp>
      <p:sp>
        <p:nvSpPr>
          <p:cNvPr id="12" name="Geschweifte Klammer links 11">
            <a:extLst>
              <a:ext uri="{FF2B5EF4-FFF2-40B4-BE49-F238E27FC236}">
                <a16:creationId xmlns:a16="http://schemas.microsoft.com/office/drawing/2014/main" id="{A56A94EC-1725-035C-913E-154FE27A73E5}"/>
              </a:ext>
            </a:extLst>
          </p:cNvPr>
          <p:cNvSpPr/>
          <p:nvPr/>
        </p:nvSpPr>
        <p:spPr>
          <a:xfrm rot="16200000">
            <a:off x="3007094" y="2863916"/>
            <a:ext cx="454534" cy="10791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3" name="Geschweifte Klammer links 12">
            <a:extLst>
              <a:ext uri="{FF2B5EF4-FFF2-40B4-BE49-F238E27FC236}">
                <a16:creationId xmlns:a16="http://schemas.microsoft.com/office/drawing/2014/main" id="{FD3650D0-2F6E-345D-473E-B54997D91A70}"/>
              </a:ext>
            </a:extLst>
          </p:cNvPr>
          <p:cNvSpPr/>
          <p:nvPr/>
        </p:nvSpPr>
        <p:spPr>
          <a:xfrm rot="16200000">
            <a:off x="5157000" y="1849223"/>
            <a:ext cx="454534" cy="31084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3370267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P2PK</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endParaRPr lang="de-DE" sz="2000">
              <a:solidFill>
                <a:srgbClr val="00B050">
                  <a:alpha val="60000"/>
                </a:srgbClr>
              </a:solidFill>
            </a:endParaRP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28</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5" name="Rechteck 4">
            <a:extLst>
              <a:ext uri="{FF2B5EF4-FFF2-40B4-BE49-F238E27FC236}">
                <a16:creationId xmlns:a16="http://schemas.microsoft.com/office/drawing/2014/main" id="{53A69823-E7AB-94FF-D343-7B7718A70C1E}"/>
              </a:ext>
            </a:extLst>
          </p:cNvPr>
          <p:cNvSpPr/>
          <p:nvPr/>
        </p:nvSpPr>
        <p:spPr>
          <a:xfrm>
            <a:off x="1302232" y="6174254"/>
            <a:ext cx="1079109"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signature</a:t>
            </a:r>
          </a:p>
        </p:txBody>
      </p:sp>
      <p:sp>
        <p:nvSpPr>
          <p:cNvPr id="8" name="Rechteck 7">
            <a:extLst>
              <a:ext uri="{FF2B5EF4-FFF2-40B4-BE49-F238E27FC236}">
                <a16:creationId xmlns:a16="http://schemas.microsoft.com/office/drawing/2014/main" id="{0FAF91B4-938D-8374-21F9-30C721E87380}"/>
              </a:ext>
            </a:extLst>
          </p:cNvPr>
          <p:cNvSpPr/>
          <p:nvPr/>
        </p:nvSpPr>
        <p:spPr>
          <a:xfrm>
            <a:off x="3850516" y="2849420"/>
            <a:ext cx="1194653"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public key</a:t>
            </a:r>
          </a:p>
        </p:txBody>
      </p:sp>
      <p:sp>
        <p:nvSpPr>
          <p:cNvPr id="4" name="Rechteck 3">
            <a:extLst>
              <a:ext uri="{FF2B5EF4-FFF2-40B4-BE49-F238E27FC236}">
                <a16:creationId xmlns:a16="http://schemas.microsoft.com/office/drawing/2014/main" id="{B740CDC0-4B42-6CB3-1999-B979615D7295}"/>
              </a:ext>
            </a:extLst>
          </p:cNvPr>
          <p:cNvSpPr/>
          <p:nvPr/>
        </p:nvSpPr>
        <p:spPr>
          <a:xfrm>
            <a:off x="5121771" y="2852385"/>
            <a:ext cx="1816743"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OP_CHECKSIG</a:t>
            </a:r>
          </a:p>
        </p:txBody>
      </p:sp>
    </p:spTree>
    <p:extLst>
      <p:ext uri="{BB962C8B-B14F-4D97-AF65-F5344CB8AC3E}">
        <p14:creationId xmlns:p14="http://schemas.microsoft.com/office/powerpoint/2010/main" val="1466940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P2PK</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endParaRPr lang="de-DE" sz="2000">
              <a:solidFill>
                <a:srgbClr val="00B050">
                  <a:alpha val="60000"/>
                </a:srgbClr>
              </a:solidFill>
            </a:endParaRP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29</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5" name="Rechteck 4">
            <a:extLst>
              <a:ext uri="{FF2B5EF4-FFF2-40B4-BE49-F238E27FC236}">
                <a16:creationId xmlns:a16="http://schemas.microsoft.com/office/drawing/2014/main" id="{53A69823-E7AB-94FF-D343-7B7718A70C1E}"/>
              </a:ext>
            </a:extLst>
          </p:cNvPr>
          <p:cNvSpPr/>
          <p:nvPr/>
        </p:nvSpPr>
        <p:spPr>
          <a:xfrm>
            <a:off x="1302232" y="6174254"/>
            <a:ext cx="1079109"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signature</a:t>
            </a:r>
          </a:p>
        </p:txBody>
      </p:sp>
      <p:sp>
        <p:nvSpPr>
          <p:cNvPr id="8" name="Rechteck 7">
            <a:extLst>
              <a:ext uri="{FF2B5EF4-FFF2-40B4-BE49-F238E27FC236}">
                <a16:creationId xmlns:a16="http://schemas.microsoft.com/office/drawing/2014/main" id="{0FAF91B4-938D-8374-21F9-30C721E87380}"/>
              </a:ext>
            </a:extLst>
          </p:cNvPr>
          <p:cNvSpPr/>
          <p:nvPr/>
        </p:nvSpPr>
        <p:spPr>
          <a:xfrm>
            <a:off x="1302232" y="5789648"/>
            <a:ext cx="1194653"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public key</a:t>
            </a:r>
          </a:p>
        </p:txBody>
      </p:sp>
      <p:sp>
        <p:nvSpPr>
          <p:cNvPr id="4" name="Rechteck 3">
            <a:extLst>
              <a:ext uri="{FF2B5EF4-FFF2-40B4-BE49-F238E27FC236}">
                <a16:creationId xmlns:a16="http://schemas.microsoft.com/office/drawing/2014/main" id="{B740CDC0-4B42-6CB3-1999-B979615D7295}"/>
              </a:ext>
            </a:extLst>
          </p:cNvPr>
          <p:cNvSpPr/>
          <p:nvPr/>
        </p:nvSpPr>
        <p:spPr>
          <a:xfrm>
            <a:off x="5121771" y="2852385"/>
            <a:ext cx="1816743"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OP_CHECKSIG</a:t>
            </a:r>
          </a:p>
        </p:txBody>
      </p:sp>
    </p:spTree>
    <p:extLst>
      <p:ext uri="{BB962C8B-B14F-4D97-AF65-F5344CB8AC3E}">
        <p14:creationId xmlns:p14="http://schemas.microsoft.com/office/powerpoint/2010/main" val="625522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ihandform: Form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6" name="Ellips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8" name="Ellips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0" name="Gruppieren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ihandform: Form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2" name="Freihandform: Form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tx1"/>
                </a:solidFill>
              </a:endParaRPr>
            </a:p>
          </p:txBody>
        </p:sp>
        <p:sp>
          <p:nvSpPr>
            <p:cNvPr id="43" name="Ellips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4" name="Ellips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useBgFill="1">
        <p:nvSpPr>
          <p:cNvPr id="46" name="Rechteck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hteck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0" name="Rechteck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Bitcoin</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r>
              <a:rPr lang="de-DE" dirty="0"/>
              <a:t>Wo kommt er her, was will er?</a:t>
            </a:r>
            <a:endParaRPr lang="de-DE" kern="1200" dirty="0">
              <a:latin typeface="+mn-lt"/>
              <a:ea typeface="+mn-ea"/>
              <a:cs typeface="+mn-cs"/>
            </a:endParaRP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3</a:t>
            </a:fld>
            <a:endParaRPr lang="de-DE"/>
          </a:p>
        </p:txBody>
      </p:sp>
    </p:spTree>
    <p:extLst>
      <p:ext uri="{BB962C8B-B14F-4D97-AF65-F5344CB8AC3E}">
        <p14:creationId xmlns:p14="http://schemas.microsoft.com/office/powerpoint/2010/main" val="560021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P2PK</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endParaRPr lang="de-DE" sz="2000">
              <a:solidFill>
                <a:srgbClr val="00B050">
                  <a:alpha val="60000"/>
                </a:srgbClr>
              </a:solidFill>
            </a:endParaRP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30</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5" name="Rechteck 4">
            <a:extLst>
              <a:ext uri="{FF2B5EF4-FFF2-40B4-BE49-F238E27FC236}">
                <a16:creationId xmlns:a16="http://schemas.microsoft.com/office/drawing/2014/main" id="{53A69823-E7AB-94FF-D343-7B7718A70C1E}"/>
              </a:ext>
            </a:extLst>
          </p:cNvPr>
          <p:cNvSpPr/>
          <p:nvPr/>
        </p:nvSpPr>
        <p:spPr>
          <a:xfrm>
            <a:off x="1302232" y="6174254"/>
            <a:ext cx="1079109"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signature</a:t>
            </a:r>
          </a:p>
        </p:txBody>
      </p:sp>
      <p:sp>
        <p:nvSpPr>
          <p:cNvPr id="8" name="Rechteck 7">
            <a:extLst>
              <a:ext uri="{FF2B5EF4-FFF2-40B4-BE49-F238E27FC236}">
                <a16:creationId xmlns:a16="http://schemas.microsoft.com/office/drawing/2014/main" id="{0FAF91B4-938D-8374-21F9-30C721E87380}"/>
              </a:ext>
            </a:extLst>
          </p:cNvPr>
          <p:cNvSpPr/>
          <p:nvPr/>
        </p:nvSpPr>
        <p:spPr>
          <a:xfrm>
            <a:off x="1302232" y="5789648"/>
            <a:ext cx="1194653"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public key</a:t>
            </a:r>
          </a:p>
        </p:txBody>
      </p:sp>
      <p:sp>
        <p:nvSpPr>
          <p:cNvPr id="4" name="Rechteck 3">
            <a:extLst>
              <a:ext uri="{FF2B5EF4-FFF2-40B4-BE49-F238E27FC236}">
                <a16:creationId xmlns:a16="http://schemas.microsoft.com/office/drawing/2014/main" id="{B740CDC0-4B42-6CB3-1999-B979615D7295}"/>
              </a:ext>
            </a:extLst>
          </p:cNvPr>
          <p:cNvSpPr/>
          <p:nvPr/>
        </p:nvSpPr>
        <p:spPr>
          <a:xfrm>
            <a:off x="1302232" y="5405042"/>
            <a:ext cx="1816743"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OP_CHECKSIG</a:t>
            </a:r>
          </a:p>
        </p:txBody>
      </p:sp>
    </p:spTree>
    <p:extLst>
      <p:ext uri="{BB962C8B-B14F-4D97-AF65-F5344CB8AC3E}">
        <p14:creationId xmlns:p14="http://schemas.microsoft.com/office/powerpoint/2010/main" val="11391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P2PK</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endParaRPr lang="de-DE" sz="2000">
              <a:solidFill>
                <a:srgbClr val="00B050">
                  <a:alpha val="60000"/>
                </a:srgbClr>
              </a:solidFill>
            </a:endParaRP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31</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5" name="Rechteck 4">
            <a:extLst>
              <a:ext uri="{FF2B5EF4-FFF2-40B4-BE49-F238E27FC236}">
                <a16:creationId xmlns:a16="http://schemas.microsoft.com/office/drawing/2014/main" id="{53A69823-E7AB-94FF-D343-7B7718A70C1E}"/>
              </a:ext>
            </a:extLst>
          </p:cNvPr>
          <p:cNvSpPr/>
          <p:nvPr/>
        </p:nvSpPr>
        <p:spPr>
          <a:xfrm>
            <a:off x="1302232" y="6174254"/>
            <a:ext cx="1079109"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1</a:t>
            </a:r>
          </a:p>
        </p:txBody>
      </p:sp>
      <p:pic>
        <p:nvPicPr>
          <p:cNvPr id="2" name="Grafik 1">
            <a:extLst>
              <a:ext uri="{FF2B5EF4-FFF2-40B4-BE49-F238E27FC236}">
                <a16:creationId xmlns:a16="http://schemas.microsoft.com/office/drawing/2014/main" id="{2E29B424-C9AA-1C69-9A31-F1784446CC2E}"/>
              </a:ext>
            </a:extLst>
          </p:cNvPr>
          <p:cNvPicPr/>
          <p:nvPr/>
        </p:nvPicPr>
        <p:blipFill>
          <a:blip r:embed="rId3"/>
          <a:stretch/>
        </p:blipFill>
        <p:spPr>
          <a:xfrm>
            <a:off x="3116993" y="4864352"/>
            <a:ext cx="3254437" cy="1887684"/>
          </a:xfrm>
          <a:prstGeom prst="rect">
            <a:avLst/>
          </a:prstGeom>
          <a:ln>
            <a:noFill/>
          </a:ln>
          <a:effectLst>
            <a:softEdge rad="112500"/>
          </a:effectLst>
        </p:spPr>
      </p:pic>
    </p:spTree>
    <p:extLst>
      <p:ext uri="{BB962C8B-B14F-4D97-AF65-F5344CB8AC3E}">
        <p14:creationId xmlns:p14="http://schemas.microsoft.com/office/powerpoint/2010/main" val="4180348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Public Key Hash – P2PKH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P2PK wurde im weiteren Verlauf durch P2PKH ersetzt. Der Public Key muss nun nur im Script Sig also beim Einlösen des UTXO veröffentlicht werden, was zur Verbesserung der Privatsphäre beiträgt.</a:t>
            </a:r>
          </a:p>
          <a:p>
            <a:pPr rtl="0"/>
            <a:r>
              <a:rPr lang="de-DE" sz="2000"/>
              <a:t>Eine weitere Verbesserung ist der doppelte Schutz des private Keys. Sollte ECDSA bspw. durch Quantencomputer „geknackt“ werden, muss zusätzlich auch noch die Hashfunktion umgekehrt werden.</a:t>
            </a:r>
          </a:p>
          <a:p>
            <a:pPr rtl="0"/>
            <a:r>
              <a:rPr lang="de-DE" sz="2000"/>
              <a:t>Das Script welches Satoshis an eine PublicKey-Hash bindet ist standardisiert und lautet wiefolgt:</a:t>
            </a:r>
            <a:endParaRPr lang="de-DE" sz="1200"/>
          </a:p>
          <a:p>
            <a:pPr marL="0" indent="0" rtl="0">
              <a:buNone/>
            </a:pPr>
            <a:r>
              <a:rPr lang="de-DE" sz="1200"/>
              <a:t>	</a:t>
            </a:r>
            <a:r>
              <a:rPr lang="de-DE" sz="2000">
                <a:solidFill>
                  <a:srgbClr val="00B050">
                    <a:alpha val="60000"/>
                  </a:srgbClr>
                </a:solidFill>
              </a:rPr>
              <a:t>OP_DUP OP_HASH160 &lt;PKH&gt; OP_EQUALVERIFY OP_CHECKSIG</a:t>
            </a:r>
          </a:p>
          <a:p>
            <a:pPr marL="0" indent="0" rtl="0">
              <a:buNone/>
            </a:pPr>
            <a:r>
              <a:rPr lang="de-DE" sz="2000">
                <a:solidFill>
                  <a:srgbClr val="00B050">
                    <a:alpha val="60000"/>
                  </a:srgbClr>
                </a:solidFill>
              </a:rPr>
              <a:t>	    76            a9               &lt;PKH&gt;     88                           ac                   (in Hex)</a:t>
            </a:r>
            <a:endParaRPr lang="de-DE" sz="2000"/>
          </a:p>
          <a:p>
            <a:r>
              <a:rPr lang="de-DE" sz="2000"/>
              <a:t>Mit Kentniss des auszugebenden UTXO kann so zunächst eine unsginierte Transaktion aufgebaut werden</a:t>
            </a:r>
          </a:p>
          <a:p>
            <a:r>
              <a:rPr lang="de-DE" sz="2000"/>
              <a:t>Als scriptSig dient zunächst lediglich der scriptPubKey des auszugebenden UTXO</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32</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Tree>
    <p:extLst>
      <p:ext uri="{BB962C8B-B14F-4D97-AF65-F5344CB8AC3E}">
        <p14:creationId xmlns:p14="http://schemas.microsoft.com/office/powerpoint/2010/main" val="4099714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Public Key Hash – P2PKH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Der unsignierten Transaktion wird die SigHash-Flag (in unserem Fall 01000000 -&gt; Signatur gilt für alle Inputs) angehängt.</a:t>
            </a:r>
          </a:p>
          <a:p>
            <a:pPr rtl="0"/>
            <a:r>
              <a:rPr lang="de-DE" sz="2000"/>
              <a:t>Das Ergebniss wurd mittels SHA256 doppelt gehashed und anschließend mittels privatem Schlüssel signiert.</a:t>
            </a:r>
          </a:p>
          <a:p>
            <a:pPr rtl="0"/>
            <a:r>
              <a:rPr lang="de-DE" sz="2000"/>
              <a:t>Das neue scriptSig besteht nun aus Signatur + SigHashFlag + komprimierter öffentlicher Schlüssel</a:t>
            </a:r>
          </a:p>
          <a:p>
            <a:pPr rtl="0"/>
            <a:r>
              <a:rPr lang="de-DE" sz="2000"/>
              <a:t>Das scriptSig der unsignierten Transaktion wird nun durch das neue scriptSig ersetzt.</a:t>
            </a:r>
          </a:p>
          <a:p>
            <a:pPr rtl="0"/>
            <a:r>
              <a:rPr lang="de-DE" sz="2000"/>
              <a:t>Die signierte Transaktion kann nun versendet werden</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33</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Tree>
    <p:extLst>
      <p:ext uri="{BB962C8B-B14F-4D97-AF65-F5344CB8AC3E}">
        <p14:creationId xmlns:p14="http://schemas.microsoft.com/office/powerpoint/2010/main" val="721306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P2PKH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p>
          <a:p>
            <a:pPr rtl="0"/>
            <a:endParaRPr lang="de-DE" sz="2000">
              <a:solidFill>
                <a:srgbClr val="00B050">
                  <a:alpha val="60000"/>
                </a:srgbClr>
              </a:solidFill>
            </a:endParaRPr>
          </a:p>
          <a:p>
            <a:pPr marL="0" indent="0" rtl="0">
              <a:buNone/>
            </a:pPr>
            <a:r>
              <a:rPr lang="de-DE" sz="2000">
                <a:solidFill>
                  <a:srgbClr val="00B050">
                    <a:alpha val="60000"/>
                  </a:srgbClr>
                </a:solidFill>
              </a:rPr>
              <a:t>     script Sig                                                                      script PubKey</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34</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 name="Rechteck 1">
            <a:extLst>
              <a:ext uri="{FF2B5EF4-FFF2-40B4-BE49-F238E27FC236}">
                <a16:creationId xmlns:a16="http://schemas.microsoft.com/office/drawing/2014/main" id="{1E42CB7A-A9B3-205F-35BA-E998C141EF8B}"/>
              </a:ext>
            </a:extLst>
          </p:cNvPr>
          <p:cNvSpPr/>
          <p:nvPr/>
        </p:nvSpPr>
        <p:spPr>
          <a:xfrm>
            <a:off x="2632778" y="2849420"/>
            <a:ext cx="1383657"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OP_DUP</a:t>
            </a:r>
          </a:p>
        </p:txBody>
      </p:sp>
      <p:sp>
        <p:nvSpPr>
          <p:cNvPr id="3" name="Rechteck 2">
            <a:extLst>
              <a:ext uri="{FF2B5EF4-FFF2-40B4-BE49-F238E27FC236}">
                <a16:creationId xmlns:a16="http://schemas.microsoft.com/office/drawing/2014/main" id="{466E85B1-935F-C1F0-4874-EB5B87B6063A}"/>
              </a:ext>
            </a:extLst>
          </p:cNvPr>
          <p:cNvSpPr/>
          <p:nvPr/>
        </p:nvSpPr>
        <p:spPr>
          <a:xfrm>
            <a:off x="7968764" y="2857397"/>
            <a:ext cx="2101228"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OP_EQUALVERIFY</a:t>
            </a:r>
          </a:p>
        </p:txBody>
      </p:sp>
      <p:sp>
        <p:nvSpPr>
          <p:cNvPr id="5" name="Rechteck 4">
            <a:extLst>
              <a:ext uri="{FF2B5EF4-FFF2-40B4-BE49-F238E27FC236}">
                <a16:creationId xmlns:a16="http://schemas.microsoft.com/office/drawing/2014/main" id="{53A69823-E7AB-94FF-D343-7B7718A70C1E}"/>
              </a:ext>
            </a:extLst>
          </p:cNvPr>
          <p:cNvSpPr/>
          <p:nvPr/>
        </p:nvSpPr>
        <p:spPr>
          <a:xfrm>
            <a:off x="211661" y="2852386"/>
            <a:ext cx="1079109"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signature</a:t>
            </a:r>
          </a:p>
        </p:txBody>
      </p:sp>
      <p:sp>
        <p:nvSpPr>
          <p:cNvPr id="8" name="Rechteck 7">
            <a:extLst>
              <a:ext uri="{FF2B5EF4-FFF2-40B4-BE49-F238E27FC236}">
                <a16:creationId xmlns:a16="http://schemas.microsoft.com/office/drawing/2014/main" id="{0FAF91B4-938D-8374-21F9-30C721E87380}"/>
              </a:ext>
            </a:extLst>
          </p:cNvPr>
          <p:cNvSpPr/>
          <p:nvPr/>
        </p:nvSpPr>
        <p:spPr>
          <a:xfrm>
            <a:off x="1367372" y="2849420"/>
            <a:ext cx="1194653"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public key</a:t>
            </a:r>
          </a:p>
        </p:txBody>
      </p:sp>
      <p:sp>
        <p:nvSpPr>
          <p:cNvPr id="11" name="Rechteck 10">
            <a:extLst>
              <a:ext uri="{FF2B5EF4-FFF2-40B4-BE49-F238E27FC236}">
                <a16:creationId xmlns:a16="http://schemas.microsoft.com/office/drawing/2014/main" id="{94E3D5DB-C2EC-F9A3-2220-44440C72FA7A}"/>
              </a:ext>
            </a:extLst>
          </p:cNvPr>
          <p:cNvSpPr/>
          <p:nvPr/>
        </p:nvSpPr>
        <p:spPr>
          <a:xfrm>
            <a:off x="4094104" y="2857397"/>
            <a:ext cx="1620228"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OP_HASH160</a:t>
            </a:r>
          </a:p>
        </p:txBody>
      </p:sp>
      <p:sp>
        <p:nvSpPr>
          <p:cNvPr id="4" name="Rechteck 3">
            <a:extLst>
              <a:ext uri="{FF2B5EF4-FFF2-40B4-BE49-F238E27FC236}">
                <a16:creationId xmlns:a16="http://schemas.microsoft.com/office/drawing/2014/main" id="{B740CDC0-4B42-6CB3-1999-B979615D7295}"/>
              </a:ext>
            </a:extLst>
          </p:cNvPr>
          <p:cNvSpPr/>
          <p:nvPr/>
        </p:nvSpPr>
        <p:spPr>
          <a:xfrm>
            <a:off x="10137121" y="2857397"/>
            <a:ext cx="1816743"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OP_CHECKSIG</a:t>
            </a:r>
          </a:p>
        </p:txBody>
      </p:sp>
      <p:sp>
        <p:nvSpPr>
          <p:cNvPr id="9" name="Rechteck 8">
            <a:extLst>
              <a:ext uri="{FF2B5EF4-FFF2-40B4-BE49-F238E27FC236}">
                <a16:creationId xmlns:a16="http://schemas.microsoft.com/office/drawing/2014/main" id="{97AAD9BB-F16C-58D0-1BF1-4CC86BDED980}"/>
              </a:ext>
            </a:extLst>
          </p:cNvPr>
          <p:cNvSpPr/>
          <p:nvPr/>
        </p:nvSpPr>
        <p:spPr>
          <a:xfrm>
            <a:off x="5790934" y="2857397"/>
            <a:ext cx="2101228"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Hash160(public key)</a:t>
            </a:r>
          </a:p>
        </p:txBody>
      </p:sp>
      <p:sp>
        <p:nvSpPr>
          <p:cNvPr id="12" name="Geschweifte Klammer links 11">
            <a:extLst>
              <a:ext uri="{FF2B5EF4-FFF2-40B4-BE49-F238E27FC236}">
                <a16:creationId xmlns:a16="http://schemas.microsoft.com/office/drawing/2014/main" id="{6BAAE726-0FF7-2754-5AA4-52215877558E}"/>
              </a:ext>
            </a:extLst>
          </p:cNvPr>
          <p:cNvSpPr/>
          <p:nvPr/>
        </p:nvSpPr>
        <p:spPr>
          <a:xfrm rot="16200000">
            <a:off x="1159577" y="2253819"/>
            <a:ext cx="454534" cy="235036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3" name="Geschweifte Klammer links 12">
            <a:extLst>
              <a:ext uri="{FF2B5EF4-FFF2-40B4-BE49-F238E27FC236}">
                <a16:creationId xmlns:a16="http://schemas.microsoft.com/office/drawing/2014/main" id="{130B73A5-1C1F-2944-0565-3F2136346DBC}"/>
              </a:ext>
            </a:extLst>
          </p:cNvPr>
          <p:cNvSpPr/>
          <p:nvPr/>
        </p:nvSpPr>
        <p:spPr>
          <a:xfrm rot="16200000">
            <a:off x="7066057" y="-1231543"/>
            <a:ext cx="454534" cy="93210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272438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P2PKH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endParaRPr lang="de-DE" sz="2000">
              <a:solidFill>
                <a:srgbClr val="00B050">
                  <a:alpha val="60000"/>
                </a:srgbClr>
              </a:solidFill>
            </a:endParaRP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35</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 name="Rechteck 1">
            <a:extLst>
              <a:ext uri="{FF2B5EF4-FFF2-40B4-BE49-F238E27FC236}">
                <a16:creationId xmlns:a16="http://schemas.microsoft.com/office/drawing/2014/main" id="{1E42CB7A-A9B3-205F-35BA-E998C141EF8B}"/>
              </a:ext>
            </a:extLst>
          </p:cNvPr>
          <p:cNvSpPr/>
          <p:nvPr/>
        </p:nvSpPr>
        <p:spPr>
          <a:xfrm>
            <a:off x="2632778" y="2849420"/>
            <a:ext cx="1383657"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OP_DUP</a:t>
            </a:r>
          </a:p>
        </p:txBody>
      </p:sp>
      <p:sp>
        <p:nvSpPr>
          <p:cNvPr id="3" name="Rechteck 2">
            <a:extLst>
              <a:ext uri="{FF2B5EF4-FFF2-40B4-BE49-F238E27FC236}">
                <a16:creationId xmlns:a16="http://schemas.microsoft.com/office/drawing/2014/main" id="{466E85B1-935F-C1F0-4874-EB5B87B6063A}"/>
              </a:ext>
            </a:extLst>
          </p:cNvPr>
          <p:cNvSpPr/>
          <p:nvPr/>
        </p:nvSpPr>
        <p:spPr>
          <a:xfrm>
            <a:off x="7968764" y="2857397"/>
            <a:ext cx="2101228"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OP_EQUALVERIFY</a:t>
            </a:r>
          </a:p>
        </p:txBody>
      </p:sp>
      <p:sp>
        <p:nvSpPr>
          <p:cNvPr id="5" name="Rechteck 4">
            <a:extLst>
              <a:ext uri="{FF2B5EF4-FFF2-40B4-BE49-F238E27FC236}">
                <a16:creationId xmlns:a16="http://schemas.microsoft.com/office/drawing/2014/main" id="{53A69823-E7AB-94FF-D343-7B7718A70C1E}"/>
              </a:ext>
            </a:extLst>
          </p:cNvPr>
          <p:cNvSpPr/>
          <p:nvPr/>
        </p:nvSpPr>
        <p:spPr>
          <a:xfrm>
            <a:off x="1269498" y="6483095"/>
            <a:ext cx="1079109"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signature</a:t>
            </a:r>
          </a:p>
        </p:txBody>
      </p:sp>
      <p:sp>
        <p:nvSpPr>
          <p:cNvPr id="8" name="Rechteck 7">
            <a:extLst>
              <a:ext uri="{FF2B5EF4-FFF2-40B4-BE49-F238E27FC236}">
                <a16:creationId xmlns:a16="http://schemas.microsoft.com/office/drawing/2014/main" id="{0FAF91B4-938D-8374-21F9-30C721E87380}"/>
              </a:ext>
            </a:extLst>
          </p:cNvPr>
          <p:cNvSpPr/>
          <p:nvPr/>
        </p:nvSpPr>
        <p:spPr>
          <a:xfrm>
            <a:off x="1367372" y="2849420"/>
            <a:ext cx="1194653"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public key</a:t>
            </a:r>
          </a:p>
        </p:txBody>
      </p:sp>
      <p:sp>
        <p:nvSpPr>
          <p:cNvPr id="11" name="Rechteck 10">
            <a:extLst>
              <a:ext uri="{FF2B5EF4-FFF2-40B4-BE49-F238E27FC236}">
                <a16:creationId xmlns:a16="http://schemas.microsoft.com/office/drawing/2014/main" id="{94E3D5DB-C2EC-F9A3-2220-44440C72FA7A}"/>
              </a:ext>
            </a:extLst>
          </p:cNvPr>
          <p:cNvSpPr/>
          <p:nvPr/>
        </p:nvSpPr>
        <p:spPr>
          <a:xfrm>
            <a:off x="4094104" y="2857397"/>
            <a:ext cx="1620228"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OP_HASH160</a:t>
            </a:r>
          </a:p>
        </p:txBody>
      </p:sp>
      <p:sp>
        <p:nvSpPr>
          <p:cNvPr id="4" name="Rechteck 3">
            <a:extLst>
              <a:ext uri="{FF2B5EF4-FFF2-40B4-BE49-F238E27FC236}">
                <a16:creationId xmlns:a16="http://schemas.microsoft.com/office/drawing/2014/main" id="{B740CDC0-4B42-6CB3-1999-B979615D7295}"/>
              </a:ext>
            </a:extLst>
          </p:cNvPr>
          <p:cNvSpPr/>
          <p:nvPr/>
        </p:nvSpPr>
        <p:spPr>
          <a:xfrm>
            <a:off x="10137121" y="2857397"/>
            <a:ext cx="1816743"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OP_CHECKSIG</a:t>
            </a:r>
          </a:p>
        </p:txBody>
      </p:sp>
      <p:sp>
        <p:nvSpPr>
          <p:cNvPr id="9" name="Rechteck 8">
            <a:extLst>
              <a:ext uri="{FF2B5EF4-FFF2-40B4-BE49-F238E27FC236}">
                <a16:creationId xmlns:a16="http://schemas.microsoft.com/office/drawing/2014/main" id="{97AAD9BB-F16C-58D0-1BF1-4CC86BDED980}"/>
              </a:ext>
            </a:extLst>
          </p:cNvPr>
          <p:cNvSpPr/>
          <p:nvPr/>
        </p:nvSpPr>
        <p:spPr>
          <a:xfrm>
            <a:off x="5790934" y="2857397"/>
            <a:ext cx="2101228"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Hash160(public key)</a:t>
            </a:r>
          </a:p>
        </p:txBody>
      </p:sp>
    </p:spTree>
    <p:extLst>
      <p:ext uri="{BB962C8B-B14F-4D97-AF65-F5344CB8AC3E}">
        <p14:creationId xmlns:p14="http://schemas.microsoft.com/office/powerpoint/2010/main" val="1759618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P2PKH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endParaRPr lang="de-DE" sz="2000">
              <a:solidFill>
                <a:srgbClr val="00B050">
                  <a:alpha val="60000"/>
                </a:srgbClr>
              </a:solidFill>
            </a:endParaRP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36</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 name="Rechteck 1">
            <a:extLst>
              <a:ext uri="{FF2B5EF4-FFF2-40B4-BE49-F238E27FC236}">
                <a16:creationId xmlns:a16="http://schemas.microsoft.com/office/drawing/2014/main" id="{1E42CB7A-A9B3-205F-35BA-E998C141EF8B}"/>
              </a:ext>
            </a:extLst>
          </p:cNvPr>
          <p:cNvSpPr/>
          <p:nvPr/>
        </p:nvSpPr>
        <p:spPr>
          <a:xfrm>
            <a:off x="2632778" y="2849420"/>
            <a:ext cx="1383657"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OP_DUP</a:t>
            </a:r>
          </a:p>
        </p:txBody>
      </p:sp>
      <p:sp>
        <p:nvSpPr>
          <p:cNvPr id="3" name="Rechteck 2">
            <a:extLst>
              <a:ext uri="{FF2B5EF4-FFF2-40B4-BE49-F238E27FC236}">
                <a16:creationId xmlns:a16="http://schemas.microsoft.com/office/drawing/2014/main" id="{466E85B1-935F-C1F0-4874-EB5B87B6063A}"/>
              </a:ext>
            </a:extLst>
          </p:cNvPr>
          <p:cNvSpPr/>
          <p:nvPr/>
        </p:nvSpPr>
        <p:spPr>
          <a:xfrm>
            <a:off x="7968764" y="2857397"/>
            <a:ext cx="2101228"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OP_EQUALVERIFY</a:t>
            </a:r>
          </a:p>
        </p:txBody>
      </p:sp>
      <p:sp>
        <p:nvSpPr>
          <p:cNvPr id="5" name="Rechteck 4">
            <a:extLst>
              <a:ext uri="{FF2B5EF4-FFF2-40B4-BE49-F238E27FC236}">
                <a16:creationId xmlns:a16="http://schemas.microsoft.com/office/drawing/2014/main" id="{53A69823-E7AB-94FF-D343-7B7718A70C1E}"/>
              </a:ext>
            </a:extLst>
          </p:cNvPr>
          <p:cNvSpPr/>
          <p:nvPr/>
        </p:nvSpPr>
        <p:spPr>
          <a:xfrm>
            <a:off x="1269498" y="6483095"/>
            <a:ext cx="1079109"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signature</a:t>
            </a:r>
          </a:p>
        </p:txBody>
      </p:sp>
      <p:sp>
        <p:nvSpPr>
          <p:cNvPr id="8" name="Rechteck 7">
            <a:extLst>
              <a:ext uri="{FF2B5EF4-FFF2-40B4-BE49-F238E27FC236}">
                <a16:creationId xmlns:a16="http://schemas.microsoft.com/office/drawing/2014/main" id="{0FAF91B4-938D-8374-21F9-30C721E87380}"/>
              </a:ext>
            </a:extLst>
          </p:cNvPr>
          <p:cNvSpPr/>
          <p:nvPr/>
        </p:nvSpPr>
        <p:spPr>
          <a:xfrm>
            <a:off x="1269498" y="6090598"/>
            <a:ext cx="1194653"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public key</a:t>
            </a:r>
          </a:p>
        </p:txBody>
      </p:sp>
      <p:sp>
        <p:nvSpPr>
          <p:cNvPr id="11" name="Rechteck 10">
            <a:extLst>
              <a:ext uri="{FF2B5EF4-FFF2-40B4-BE49-F238E27FC236}">
                <a16:creationId xmlns:a16="http://schemas.microsoft.com/office/drawing/2014/main" id="{94E3D5DB-C2EC-F9A3-2220-44440C72FA7A}"/>
              </a:ext>
            </a:extLst>
          </p:cNvPr>
          <p:cNvSpPr/>
          <p:nvPr/>
        </p:nvSpPr>
        <p:spPr>
          <a:xfrm>
            <a:off x="4094104" y="2857397"/>
            <a:ext cx="1620228"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OP_HASH160</a:t>
            </a:r>
          </a:p>
        </p:txBody>
      </p:sp>
      <p:sp>
        <p:nvSpPr>
          <p:cNvPr id="4" name="Rechteck 3">
            <a:extLst>
              <a:ext uri="{FF2B5EF4-FFF2-40B4-BE49-F238E27FC236}">
                <a16:creationId xmlns:a16="http://schemas.microsoft.com/office/drawing/2014/main" id="{B740CDC0-4B42-6CB3-1999-B979615D7295}"/>
              </a:ext>
            </a:extLst>
          </p:cNvPr>
          <p:cNvSpPr/>
          <p:nvPr/>
        </p:nvSpPr>
        <p:spPr>
          <a:xfrm>
            <a:off x="10137121" y="2857397"/>
            <a:ext cx="1816743"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OP_CHECKSIG</a:t>
            </a:r>
          </a:p>
        </p:txBody>
      </p:sp>
      <p:sp>
        <p:nvSpPr>
          <p:cNvPr id="9" name="Rechteck 8">
            <a:extLst>
              <a:ext uri="{FF2B5EF4-FFF2-40B4-BE49-F238E27FC236}">
                <a16:creationId xmlns:a16="http://schemas.microsoft.com/office/drawing/2014/main" id="{97AAD9BB-F16C-58D0-1BF1-4CC86BDED980}"/>
              </a:ext>
            </a:extLst>
          </p:cNvPr>
          <p:cNvSpPr/>
          <p:nvPr/>
        </p:nvSpPr>
        <p:spPr>
          <a:xfrm>
            <a:off x="5790934" y="2857397"/>
            <a:ext cx="2101228"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Hash160(public key)</a:t>
            </a:r>
          </a:p>
        </p:txBody>
      </p:sp>
    </p:spTree>
    <p:extLst>
      <p:ext uri="{BB962C8B-B14F-4D97-AF65-F5344CB8AC3E}">
        <p14:creationId xmlns:p14="http://schemas.microsoft.com/office/powerpoint/2010/main" val="62072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P2PKH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endParaRPr lang="de-DE" sz="2000">
              <a:solidFill>
                <a:srgbClr val="00B050">
                  <a:alpha val="60000"/>
                </a:srgbClr>
              </a:solidFill>
            </a:endParaRP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37</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 name="Rechteck 1">
            <a:extLst>
              <a:ext uri="{FF2B5EF4-FFF2-40B4-BE49-F238E27FC236}">
                <a16:creationId xmlns:a16="http://schemas.microsoft.com/office/drawing/2014/main" id="{1E42CB7A-A9B3-205F-35BA-E998C141EF8B}"/>
              </a:ext>
            </a:extLst>
          </p:cNvPr>
          <p:cNvSpPr/>
          <p:nvPr/>
        </p:nvSpPr>
        <p:spPr>
          <a:xfrm>
            <a:off x="1269498" y="5698101"/>
            <a:ext cx="1383657"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OP_DUP</a:t>
            </a:r>
          </a:p>
        </p:txBody>
      </p:sp>
      <p:sp>
        <p:nvSpPr>
          <p:cNvPr id="3" name="Rechteck 2">
            <a:extLst>
              <a:ext uri="{FF2B5EF4-FFF2-40B4-BE49-F238E27FC236}">
                <a16:creationId xmlns:a16="http://schemas.microsoft.com/office/drawing/2014/main" id="{466E85B1-935F-C1F0-4874-EB5B87B6063A}"/>
              </a:ext>
            </a:extLst>
          </p:cNvPr>
          <p:cNvSpPr/>
          <p:nvPr/>
        </p:nvSpPr>
        <p:spPr>
          <a:xfrm>
            <a:off x="7968764" y="2857397"/>
            <a:ext cx="2101228"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OP_EQUALVERIFY</a:t>
            </a:r>
          </a:p>
        </p:txBody>
      </p:sp>
      <p:sp>
        <p:nvSpPr>
          <p:cNvPr id="5" name="Rechteck 4">
            <a:extLst>
              <a:ext uri="{FF2B5EF4-FFF2-40B4-BE49-F238E27FC236}">
                <a16:creationId xmlns:a16="http://schemas.microsoft.com/office/drawing/2014/main" id="{53A69823-E7AB-94FF-D343-7B7718A70C1E}"/>
              </a:ext>
            </a:extLst>
          </p:cNvPr>
          <p:cNvSpPr/>
          <p:nvPr/>
        </p:nvSpPr>
        <p:spPr>
          <a:xfrm>
            <a:off x="1269498" y="6483095"/>
            <a:ext cx="1079109"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signature</a:t>
            </a:r>
          </a:p>
        </p:txBody>
      </p:sp>
      <p:sp>
        <p:nvSpPr>
          <p:cNvPr id="8" name="Rechteck 7">
            <a:extLst>
              <a:ext uri="{FF2B5EF4-FFF2-40B4-BE49-F238E27FC236}">
                <a16:creationId xmlns:a16="http://schemas.microsoft.com/office/drawing/2014/main" id="{0FAF91B4-938D-8374-21F9-30C721E87380}"/>
              </a:ext>
            </a:extLst>
          </p:cNvPr>
          <p:cNvSpPr/>
          <p:nvPr/>
        </p:nvSpPr>
        <p:spPr>
          <a:xfrm>
            <a:off x="1269498" y="6090598"/>
            <a:ext cx="1194653"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public key</a:t>
            </a:r>
          </a:p>
        </p:txBody>
      </p:sp>
      <p:sp>
        <p:nvSpPr>
          <p:cNvPr id="11" name="Rechteck 10">
            <a:extLst>
              <a:ext uri="{FF2B5EF4-FFF2-40B4-BE49-F238E27FC236}">
                <a16:creationId xmlns:a16="http://schemas.microsoft.com/office/drawing/2014/main" id="{94E3D5DB-C2EC-F9A3-2220-44440C72FA7A}"/>
              </a:ext>
            </a:extLst>
          </p:cNvPr>
          <p:cNvSpPr/>
          <p:nvPr/>
        </p:nvSpPr>
        <p:spPr>
          <a:xfrm>
            <a:off x="4094104" y="2857397"/>
            <a:ext cx="1620228"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OP_HASH160</a:t>
            </a:r>
          </a:p>
        </p:txBody>
      </p:sp>
      <p:sp>
        <p:nvSpPr>
          <p:cNvPr id="4" name="Rechteck 3">
            <a:extLst>
              <a:ext uri="{FF2B5EF4-FFF2-40B4-BE49-F238E27FC236}">
                <a16:creationId xmlns:a16="http://schemas.microsoft.com/office/drawing/2014/main" id="{B740CDC0-4B42-6CB3-1999-B979615D7295}"/>
              </a:ext>
            </a:extLst>
          </p:cNvPr>
          <p:cNvSpPr/>
          <p:nvPr/>
        </p:nvSpPr>
        <p:spPr>
          <a:xfrm>
            <a:off x="10137121" y="2857397"/>
            <a:ext cx="1816743"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OP_CHECKSIG</a:t>
            </a:r>
          </a:p>
        </p:txBody>
      </p:sp>
      <p:sp>
        <p:nvSpPr>
          <p:cNvPr id="9" name="Rechteck 8">
            <a:extLst>
              <a:ext uri="{FF2B5EF4-FFF2-40B4-BE49-F238E27FC236}">
                <a16:creationId xmlns:a16="http://schemas.microsoft.com/office/drawing/2014/main" id="{97AAD9BB-F16C-58D0-1BF1-4CC86BDED980}"/>
              </a:ext>
            </a:extLst>
          </p:cNvPr>
          <p:cNvSpPr/>
          <p:nvPr/>
        </p:nvSpPr>
        <p:spPr>
          <a:xfrm>
            <a:off x="5790934" y="2857397"/>
            <a:ext cx="2101228"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Hash160(public key)</a:t>
            </a:r>
          </a:p>
        </p:txBody>
      </p:sp>
    </p:spTree>
    <p:extLst>
      <p:ext uri="{BB962C8B-B14F-4D97-AF65-F5344CB8AC3E}">
        <p14:creationId xmlns:p14="http://schemas.microsoft.com/office/powerpoint/2010/main" val="1489473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P2PKH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endParaRPr lang="de-DE" sz="2000">
              <a:solidFill>
                <a:srgbClr val="00B050">
                  <a:alpha val="60000"/>
                </a:srgbClr>
              </a:solidFill>
            </a:endParaRP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38</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 name="Rechteck 2">
            <a:extLst>
              <a:ext uri="{FF2B5EF4-FFF2-40B4-BE49-F238E27FC236}">
                <a16:creationId xmlns:a16="http://schemas.microsoft.com/office/drawing/2014/main" id="{466E85B1-935F-C1F0-4874-EB5B87B6063A}"/>
              </a:ext>
            </a:extLst>
          </p:cNvPr>
          <p:cNvSpPr/>
          <p:nvPr/>
        </p:nvSpPr>
        <p:spPr>
          <a:xfrm>
            <a:off x="7968764" y="2857397"/>
            <a:ext cx="2101228"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OP_EQUALVERIFY</a:t>
            </a:r>
          </a:p>
        </p:txBody>
      </p:sp>
      <p:sp>
        <p:nvSpPr>
          <p:cNvPr id="5" name="Rechteck 4">
            <a:extLst>
              <a:ext uri="{FF2B5EF4-FFF2-40B4-BE49-F238E27FC236}">
                <a16:creationId xmlns:a16="http://schemas.microsoft.com/office/drawing/2014/main" id="{53A69823-E7AB-94FF-D343-7B7718A70C1E}"/>
              </a:ext>
            </a:extLst>
          </p:cNvPr>
          <p:cNvSpPr/>
          <p:nvPr/>
        </p:nvSpPr>
        <p:spPr>
          <a:xfrm>
            <a:off x="1269498" y="6483095"/>
            <a:ext cx="1079109"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signature</a:t>
            </a:r>
          </a:p>
        </p:txBody>
      </p:sp>
      <p:sp>
        <p:nvSpPr>
          <p:cNvPr id="8" name="Rechteck 7">
            <a:extLst>
              <a:ext uri="{FF2B5EF4-FFF2-40B4-BE49-F238E27FC236}">
                <a16:creationId xmlns:a16="http://schemas.microsoft.com/office/drawing/2014/main" id="{0FAF91B4-938D-8374-21F9-30C721E87380}"/>
              </a:ext>
            </a:extLst>
          </p:cNvPr>
          <p:cNvSpPr/>
          <p:nvPr/>
        </p:nvSpPr>
        <p:spPr>
          <a:xfrm>
            <a:off x="1269498" y="6090598"/>
            <a:ext cx="1194653"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public key</a:t>
            </a:r>
          </a:p>
        </p:txBody>
      </p:sp>
      <p:sp>
        <p:nvSpPr>
          <p:cNvPr id="11" name="Rechteck 10">
            <a:extLst>
              <a:ext uri="{FF2B5EF4-FFF2-40B4-BE49-F238E27FC236}">
                <a16:creationId xmlns:a16="http://schemas.microsoft.com/office/drawing/2014/main" id="{94E3D5DB-C2EC-F9A3-2220-44440C72FA7A}"/>
              </a:ext>
            </a:extLst>
          </p:cNvPr>
          <p:cNvSpPr/>
          <p:nvPr/>
        </p:nvSpPr>
        <p:spPr>
          <a:xfrm>
            <a:off x="4094104" y="2857397"/>
            <a:ext cx="1620228"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OP_HASH160</a:t>
            </a:r>
          </a:p>
        </p:txBody>
      </p:sp>
      <p:sp>
        <p:nvSpPr>
          <p:cNvPr id="4" name="Rechteck 3">
            <a:extLst>
              <a:ext uri="{FF2B5EF4-FFF2-40B4-BE49-F238E27FC236}">
                <a16:creationId xmlns:a16="http://schemas.microsoft.com/office/drawing/2014/main" id="{B740CDC0-4B42-6CB3-1999-B979615D7295}"/>
              </a:ext>
            </a:extLst>
          </p:cNvPr>
          <p:cNvSpPr/>
          <p:nvPr/>
        </p:nvSpPr>
        <p:spPr>
          <a:xfrm>
            <a:off x="10137121" y="2857397"/>
            <a:ext cx="1816743"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OP_CHECKSIG</a:t>
            </a:r>
          </a:p>
        </p:txBody>
      </p:sp>
      <p:sp>
        <p:nvSpPr>
          <p:cNvPr id="9" name="Rechteck 8">
            <a:extLst>
              <a:ext uri="{FF2B5EF4-FFF2-40B4-BE49-F238E27FC236}">
                <a16:creationId xmlns:a16="http://schemas.microsoft.com/office/drawing/2014/main" id="{97AAD9BB-F16C-58D0-1BF1-4CC86BDED980}"/>
              </a:ext>
            </a:extLst>
          </p:cNvPr>
          <p:cNvSpPr/>
          <p:nvPr/>
        </p:nvSpPr>
        <p:spPr>
          <a:xfrm>
            <a:off x="5790934" y="2857397"/>
            <a:ext cx="2101228"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Hash160(public key)</a:t>
            </a:r>
          </a:p>
        </p:txBody>
      </p:sp>
      <p:sp>
        <p:nvSpPr>
          <p:cNvPr id="12" name="Rechteck 11">
            <a:extLst>
              <a:ext uri="{FF2B5EF4-FFF2-40B4-BE49-F238E27FC236}">
                <a16:creationId xmlns:a16="http://schemas.microsoft.com/office/drawing/2014/main" id="{3B03AC56-7E86-01CE-1156-3912C1FD35C2}"/>
              </a:ext>
            </a:extLst>
          </p:cNvPr>
          <p:cNvSpPr/>
          <p:nvPr/>
        </p:nvSpPr>
        <p:spPr>
          <a:xfrm>
            <a:off x="1269498" y="5698101"/>
            <a:ext cx="1194653"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public key</a:t>
            </a:r>
          </a:p>
        </p:txBody>
      </p:sp>
    </p:spTree>
    <p:extLst>
      <p:ext uri="{BB962C8B-B14F-4D97-AF65-F5344CB8AC3E}">
        <p14:creationId xmlns:p14="http://schemas.microsoft.com/office/powerpoint/2010/main" val="2518024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P2PKH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endParaRPr lang="de-DE" sz="2000">
              <a:solidFill>
                <a:srgbClr val="00B050">
                  <a:alpha val="60000"/>
                </a:srgbClr>
              </a:solidFill>
            </a:endParaRP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39</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 name="Rechteck 2">
            <a:extLst>
              <a:ext uri="{FF2B5EF4-FFF2-40B4-BE49-F238E27FC236}">
                <a16:creationId xmlns:a16="http://schemas.microsoft.com/office/drawing/2014/main" id="{466E85B1-935F-C1F0-4874-EB5B87B6063A}"/>
              </a:ext>
            </a:extLst>
          </p:cNvPr>
          <p:cNvSpPr/>
          <p:nvPr/>
        </p:nvSpPr>
        <p:spPr>
          <a:xfrm>
            <a:off x="7968764" y="2857397"/>
            <a:ext cx="2101228"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OP_EQUALVERIFY</a:t>
            </a:r>
          </a:p>
        </p:txBody>
      </p:sp>
      <p:sp>
        <p:nvSpPr>
          <p:cNvPr id="5" name="Rechteck 4">
            <a:extLst>
              <a:ext uri="{FF2B5EF4-FFF2-40B4-BE49-F238E27FC236}">
                <a16:creationId xmlns:a16="http://schemas.microsoft.com/office/drawing/2014/main" id="{53A69823-E7AB-94FF-D343-7B7718A70C1E}"/>
              </a:ext>
            </a:extLst>
          </p:cNvPr>
          <p:cNvSpPr/>
          <p:nvPr/>
        </p:nvSpPr>
        <p:spPr>
          <a:xfrm>
            <a:off x="1269498" y="6483095"/>
            <a:ext cx="1079109"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signature</a:t>
            </a:r>
          </a:p>
        </p:txBody>
      </p:sp>
      <p:sp>
        <p:nvSpPr>
          <p:cNvPr id="8" name="Rechteck 7">
            <a:extLst>
              <a:ext uri="{FF2B5EF4-FFF2-40B4-BE49-F238E27FC236}">
                <a16:creationId xmlns:a16="http://schemas.microsoft.com/office/drawing/2014/main" id="{0FAF91B4-938D-8374-21F9-30C721E87380}"/>
              </a:ext>
            </a:extLst>
          </p:cNvPr>
          <p:cNvSpPr/>
          <p:nvPr/>
        </p:nvSpPr>
        <p:spPr>
          <a:xfrm>
            <a:off x="1269498" y="6090598"/>
            <a:ext cx="1194653"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public key</a:t>
            </a:r>
          </a:p>
        </p:txBody>
      </p:sp>
      <p:sp>
        <p:nvSpPr>
          <p:cNvPr id="11" name="Rechteck 10">
            <a:extLst>
              <a:ext uri="{FF2B5EF4-FFF2-40B4-BE49-F238E27FC236}">
                <a16:creationId xmlns:a16="http://schemas.microsoft.com/office/drawing/2014/main" id="{94E3D5DB-C2EC-F9A3-2220-44440C72FA7A}"/>
              </a:ext>
            </a:extLst>
          </p:cNvPr>
          <p:cNvSpPr/>
          <p:nvPr/>
        </p:nvSpPr>
        <p:spPr>
          <a:xfrm>
            <a:off x="1269498" y="5300036"/>
            <a:ext cx="1620228"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OP_HASH160</a:t>
            </a:r>
          </a:p>
        </p:txBody>
      </p:sp>
      <p:sp>
        <p:nvSpPr>
          <p:cNvPr id="4" name="Rechteck 3">
            <a:extLst>
              <a:ext uri="{FF2B5EF4-FFF2-40B4-BE49-F238E27FC236}">
                <a16:creationId xmlns:a16="http://schemas.microsoft.com/office/drawing/2014/main" id="{B740CDC0-4B42-6CB3-1999-B979615D7295}"/>
              </a:ext>
            </a:extLst>
          </p:cNvPr>
          <p:cNvSpPr/>
          <p:nvPr/>
        </p:nvSpPr>
        <p:spPr>
          <a:xfrm>
            <a:off x="10137121" y="2857397"/>
            <a:ext cx="1816743"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OP_CHECKSIG</a:t>
            </a:r>
          </a:p>
        </p:txBody>
      </p:sp>
      <p:sp>
        <p:nvSpPr>
          <p:cNvPr id="9" name="Rechteck 8">
            <a:extLst>
              <a:ext uri="{FF2B5EF4-FFF2-40B4-BE49-F238E27FC236}">
                <a16:creationId xmlns:a16="http://schemas.microsoft.com/office/drawing/2014/main" id="{97AAD9BB-F16C-58D0-1BF1-4CC86BDED980}"/>
              </a:ext>
            </a:extLst>
          </p:cNvPr>
          <p:cNvSpPr/>
          <p:nvPr/>
        </p:nvSpPr>
        <p:spPr>
          <a:xfrm>
            <a:off x="5790934" y="2857397"/>
            <a:ext cx="2101228"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Hash160(public key)</a:t>
            </a:r>
          </a:p>
        </p:txBody>
      </p:sp>
      <p:sp>
        <p:nvSpPr>
          <p:cNvPr id="12" name="Rechteck 11">
            <a:extLst>
              <a:ext uri="{FF2B5EF4-FFF2-40B4-BE49-F238E27FC236}">
                <a16:creationId xmlns:a16="http://schemas.microsoft.com/office/drawing/2014/main" id="{3B03AC56-7E86-01CE-1156-3912C1FD35C2}"/>
              </a:ext>
            </a:extLst>
          </p:cNvPr>
          <p:cNvSpPr/>
          <p:nvPr/>
        </p:nvSpPr>
        <p:spPr>
          <a:xfrm>
            <a:off x="1269498" y="5698101"/>
            <a:ext cx="1194653"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public key</a:t>
            </a:r>
          </a:p>
        </p:txBody>
      </p:sp>
    </p:spTree>
    <p:extLst>
      <p:ext uri="{BB962C8B-B14F-4D97-AF65-F5344CB8AC3E}">
        <p14:creationId xmlns:p14="http://schemas.microsoft.com/office/powerpoint/2010/main" val="591095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rtlCol="0">
            <a:normAutofit fontScale="90000"/>
          </a:bodyPr>
          <a:lstStyle/>
          <a:p>
            <a:pPr rtl="0"/>
            <a:r>
              <a:rPr lang="de-DE" dirty="0" err="1"/>
              <a:t>If</a:t>
            </a:r>
            <a:r>
              <a:rPr lang="de-DE" dirty="0"/>
              <a:t> </a:t>
            </a:r>
            <a:r>
              <a:rPr lang="de-DE" dirty="0" err="1"/>
              <a:t>you</a:t>
            </a:r>
            <a:r>
              <a:rPr lang="de-DE" dirty="0"/>
              <a:t> </a:t>
            </a:r>
            <a:r>
              <a:rPr lang="de-DE" dirty="0" err="1"/>
              <a:t>don‘t</a:t>
            </a:r>
            <a:r>
              <a:rPr lang="de-DE" dirty="0"/>
              <a:t> </a:t>
            </a:r>
            <a:r>
              <a:rPr lang="de-DE" dirty="0" err="1"/>
              <a:t>believe</a:t>
            </a:r>
            <a:r>
              <a:rPr lang="de-DE" dirty="0"/>
              <a:t> </a:t>
            </a:r>
            <a:r>
              <a:rPr lang="de-DE" dirty="0" err="1"/>
              <a:t>it</a:t>
            </a:r>
            <a:r>
              <a:rPr lang="de-DE" dirty="0"/>
              <a:t> </a:t>
            </a:r>
            <a:r>
              <a:rPr lang="de-DE" dirty="0" err="1"/>
              <a:t>or</a:t>
            </a:r>
            <a:r>
              <a:rPr lang="de-DE" dirty="0"/>
              <a:t> </a:t>
            </a:r>
            <a:r>
              <a:rPr lang="de-DE" dirty="0" err="1"/>
              <a:t>don‘t</a:t>
            </a:r>
            <a:r>
              <a:rPr lang="de-DE" dirty="0"/>
              <a:t> </a:t>
            </a:r>
            <a:r>
              <a:rPr lang="de-DE" dirty="0" err="1"/>
              <a:t>get</a:t>
            </a:r>
            <a:r>
              <a:rPr lang="de-DE" dirty="0"/>
              <a:t> </a:t>
            </a:r>
            <a:r>
              <a:rPr lang="de-DE" dirty="0" err="1"/>
              <a:t>it</a:t>
            </a:r>
            <a:r>
              <a:rPr lang="de-DE" dirty="0"/>
              <a:t>, I </a:t>
            </a:r>
            <a:r>
              <a:rPr lang="de-DE" dirty="0" err="1"/>
              <a:t>don‘t</a:t>
            </a:r>
            <a:r>
              <a:rPr lang="de-DE" dirty="0"/>
              <a:t> </a:t>
            </a:r>
            <a:r>
              <a:rPr lang="de-DE" dirty="0" err="1"/>
              <a:t>have</a:t>
            </a:r>
            <a:r>
              <a:rPr lang="de-DE" dirty="0"/>
              <a:t> </a:t>
            </a:r>
            <a:r>
              <a:rPr lang="de-DE" dirty="0" err="1"/>
              <a:t>the</a:t>
            </a:r>
            <a:r>
              <a:rPr lang="de-DE" dirty="0"/>
              <a:t> time </a:t>
            </a:r>
            <a:r>
              <a:rPr lang="de-DE" dirty="0" err="1"/>
              <a:t>to</a:t>
            </a:r>
            <a:r>
              <a:rPr lang="de-DE" dirty="0"/>
              <a:t> </a:t>
            </a:r>
            <a:r>
              <a:rPr lang="de-DE" dirty="0" err="1"/>
              <a:t>try</a:t>
            </a:r>
            <a:r>
              <a:rPr lang="de-DE" dirty="0"/>
              <a:t> </a:t>
            </a:r>
            <a:r>
              <a:rPr lang="de-DE" dirty="0" err="1"/>
              <a:t>to</a:t>
            </a:r>
            <a:r>
              <a:rPr lang="de-DE" dirty="0"/>
              <a:t> </a:t>
            </a:r>
            <a:r>
              <a:rPr lang="de-DE" dirty="0" err="1"/>
              <a:t>convince</a:t>
            </a:r>
            <a:r>
              <a:rPr lang="de-DE" dirty="0"/>
              <a:t> </a:t>
            </a:r>
            <a:r>
              <a:rPr lang="de-DE" dirty="0" err="1"/>
              <a:t>you</a:t>
            </a:r>
            <a:r>
              <a:rPr lang="de-DE" dirty="0"/>
              <a:t>, sorry.</a:t>
            </a:r>
          </a:p>
        </p:txBody>
      </p:sp>
      <p:sp>
        <p:nvSpPr>
          <p:cNvPr id="15" name="Inhaltsplatzhalt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rtlCol="0"/>
          <a:lstStyle/>
          <a:p>
            <a:pPr rtl="0"/>
            <a:r>
              <a:rPr lang="de-DE" dirty="0"/>
              <a:t>Satoshi Nakamoto</a:t>
            </a:r>
          </a:p>
          <a:p>
            <a:pPr rtl="0"/>
            <a:endParaRPr lang="de-DE" dirty="0"/>
          </a:p>
        </p:txBody>
      </p:sp>
      <p:sp>
        <p:nvSpPr>
          <p:cNvPr id="21" name="Foliennummernplatzhalt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4</a:t>
            </a:fld>
            <a:endParaRPr lang="de-DE"/>
          </a:p>
        </p:txBody>
      </p:sp>
      <p:pic>
        <p:nvPicPr>
          <p:cNvPr id="5" name="Bildplatzhalter 4">
            <a:extLst>
              <a:ext uri="{FF2B5EF4-FFF2-40B4-BE49-F238E27FC236}">
                <a16:creationId xmlns:a16="http://schemas.microsoft.com/office/drawing/2014/main" id="{E3C19532-2B06-FB7A-4815-153D90A3C589}"/>
              </a:ext>
            </a:extLst>
          </p:cNvPr>
          <p:cNvPicPr>
            <a:picLocks noGrp="1" noChangeAspect="1"/>
          </p:cNvPicPr>
          <p:nvPr>
            <p:ph type="pic" sz="quarter" idx="13"/>
          </p:nvPr>
        </p:nvPicPr>
        <p:blipFill>
          <a:blip r:embed="rId2"/>
          <a:srcRect l="21875" r="21875"/>
          <a:stretch>
            <a:fillRect/>
          </a:stretch>
        </p:blipFill>
        <p:spPr>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95518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P2PKH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endParaRPr lang="de-DE" sz="2000">
              <a:solidFill>
                <a:srgbClr val="00B050">
                  <a:alpha val="60000"/>
                </a:srgbClr>
              </a:solidFill>
            </a:endParaRP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40</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 name="Rechteck 2">
            <a:extLst>
              <a:ext uri="{FF2B5EF4-FFF2-40B4-BE49-F238E27FC236}">
                <a16:creationId xmlns:a16="http://schemas.microsoft.com/office/drawing/2014/main" id="{466E85B1-935F-C1F0-4874-EB5B87B6063A}"/>
              </a:ext>
            </a:extLst>
          </p:cNvPr>
          <p:cNvSpPr/>
          <p:nvPr/>
        </p:nvSpPr>
        <p:spPr>
          <a:xfrm>
            <a:off x="7968764" y="2857397"/>
            <a:ext cx="2101228"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OP_EQUALVERIFY</a:t>
            </a:r>
          </a:p>
        </p:txBody>
      </p:sp>
      <p:sp>
        <p:nvSpPr>
          <p:cNvPr id="5" name="Rechteck 4">
            <a:extLst>
              <a:ext uri="{FF2B5EF4-FFF2-40B4-BE49-F238E27FC236}">
                <a16:creationId xmlns:a16="http://schemas.microsoft.com/office/drawing/2014/main" id="{53A69823-E7AB-94FF-D343-7B7718A70C1E}"/>
              </a:ext>
            </a:extLst>
          </p:cNvPr>
          <p:cNvSpPr/>
          <p:nvPr/>
        </p:nvSpPr>
        <p:spPr>
          <a:xfrm>
            <a:off x="1269498" y="6483095"/>
            <a:ext cx="1079109"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signature</a:t>
            </a:r>
          </a:p>
        </p:txBody>
      </p:sp>
      <p:sp>
        <p:nvSpPr>
          <p:cNvPr id="8" name="Rechteck 7">
            <a:extLst>
              <a:ext uri="{FF2B5EF4-FFF2-40B4-BE49-F238E27FC236}">
                <a16:creationId xmlns:a16="http://schemas.microsoft.com/office/drawing/2014/main" id="{0FAF91B4-938D-8374-21F9-30C721E87380}"/>
              </a:ext>
            </a:extLst>
          </p:cNvPr>
          <p:cNvSpPr/>
          <p:nvPr/>
        </p:nvSpPr>
        <p:spPr>
          <a:xfrm>
            <a:off x="1269498" y="6090598"/>
            <a:ext cx="1194653"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public key</a:t>
            </a:r>
          </a:p>
        </p:txBody>
      </p:sp>
      <p:sp>
        <p:nvSpPr>
          <p:cNvPr id="4" name="Rechteck 3">
            <a:extLst>
              <a:ext uri="{FF2B5EF4-FFF2-40B4-BE49-F238E27FC236}">
                <a16:creationId xmlns:a16="http://schemas.microsoft.com/office/drawing/2014/main" id="{B740CDC0-4B42-6CB3-1999-B979615D7295}"/>
              </a:ext>
            </a:extLst>
          </p:cNvPr>
          <p:cNvSpPr/>
          <p:nvPr/>
        </p:nvSpPr>
        <p:spPr>
          <a:xfrm>
            <a:off x="10137121" y="2857397"/>
            <a:ext cx="1816743"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OP_CHECKSIG</a:t>
            </a:r>
          </a:p>
        </p:txBody>
      </p:sp>
      <p:sp>
        <p:nvSpPr>
          <p:cNvPr id="9" name="Rechteck 8">
            <a:extLst>
              <a:ext uri="{FF2B5EF4-FFF2-40B4-BE49-F238E27FC236}">
                <a16:creationId xmlns:a16="http://schemas.microsoft.com/office/drawing/2014/main" id="{97AAD9BB-F16C-58D0-1BF1-4CC86BDED980}"/>
              </a:ext>
            </a:extLst>
          </p:cNvPr>
          <p:cNvSpPr/>
          <p:nvPr/>
        </p:nvSpPr>
        <p:spPr>
          <a:xfrm>
            <a:off x="5790934" y="2857397"/>
            <a:ext cx="2101228"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Hash160(public key)</a:t>
            </a:r>
          </a:p>
        </p:txBody>
      </p:sp>
      <p:sp>
        <p:nvSpPr>
          <p:cNvPr id="2" name="Rechteck 1">
            <a:extLst>
              <a:ext uri="{FF2B5EF4-FFF2-40B4-BE49-F238E27FC236}">
                <a16:creationId xmlns:a16="http://schemas.microsoft.com/office/drawing/2014/main" id="{9D7CC49C-77FC-2E6F-1200-898D11FA6C42}"/>
              </a:ext>
            </a:extLst>
          </p:cNvPr>
          <p:cNvSpPr/>
          <p:nvPr/>
        </p:nvSpPr>
        <p:spPr>
          <a:xfrm>
            <a:off x="1269498" y="5698101"/>
            <a:ext cx="2101228"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Hash160(public key)</a:t>
            </a:r>
          </a:p>
        </p:txBody>
      </p:sp>
    </p:spTree>
    <p:extLst>
      <p:ext uri="{BB962C8B-B14F-4D97-AF65-F5344CB8AC3E}">
        <p14:creationId xmlns:p14="http://schemas.microsoft.com/office/powerpoint/2010/main" val="3138711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P2PKH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endParaRPr lang="de-DE" sz="2000">
              <a:solidFill>
                <a:srgbClr val="00B050">
                  <a:alpha val="60000"/>
                </a:srgbClr>
              </a:solidFill>
            </a:endParaRP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41</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 name="Rechteck 2">
            <a:extLst>
              <a:ext uri="{FF2B5EF4-FFF2-40B4-BE49-F238E27FC236}">
                <a16:creationId xmlns:a16="http://schemas.microsoft.com/office/drawing/2014/main" id="{466E85B1-935F-C1F0-4874-EB5B87B6063A}"/>
              </a:ext>
            </a:extLst>
          </p:cNvPr>
          <p:cNvSpPr/>
          <p:nvPr/>
        </p:nvSpPr>
        <p:spPr>
          <a:xfrm>
            <a:off x="7968764" y="2857397"/>
            <a:ext cx="2101228"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OP_EQUALVERIFY</a:t>
            </a:r>
          </a:p>
        </p:txBody>
      </p:sp>
      <p:sp>
        <p:nvSpPr>
          <p:cNvPr id="5" name="Rechteck 4">
            <a:extLst>
              <a:ext uri="{FF2B5EF4-FFF2-40B4-BE49-F238E27FC236}">
                <a16:creationId xmlns:a16="http://schemas.microsoft.com/office/drawing/2014/main" id="{53A69823-E7AB-94FF-D343-7B7718A70C1E}"/>
              </a:ext>
            </a:extLst>
          </p:cNvPr>
          <p:cNvSpPr/>
          <p:nvPr/>
        </p:nvSpPr>
        <p:spPr>
          <a:xfrm>
            <a:off x="1269498" y="6483095"/>
            <a:ext cx="1079109"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signature</a:t>
            </a:r>
          </a:p>
        </p:txBody>
      </p:sp>
      <p:sp>
        <p:nvSpPr>
          <p:cNvPr id="8" name="Rechteck 7">
            <a:extLst>
              <a:ext uri="{FF2B5EF4-FFF2-40B4-BE49-F238E27FC236}">
                <a16:creationId xmlns:a16="http://schemas.microsoft.com/office/drawing/2014/main" id="{0FAF91B4-938D-8374-21F9-30C721E87380}"/>
              </a:ext>
            </a:extLst>
          </p:cNvPr>
          <p:cNvSpPr/>
          <p:nvPr/>
        </p:nvSpPr>
        <p:spPr>
          <a:xfrm>
            <a:off x="1269498" y="6090598"/>
            <a:ext cx="1194653"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public key</a:t>
            </a:r>
          </a:p>
        </p:txBody>
      </p:sp>
      <p:sp>
        <p:nvSpPr>
          <p:cNvPr id="4" name="Rechteck 3">
            <a:extLst>
              <a:ext uri="{FF2B5EF4-FFF2-40B4-BE49-F238E27FC236}">
                <a16:creationId xmlns:a16="http://schemas.microsoft.com/office/drawing/2014/main" id="{B740CDC0-4B42-6CB3-1999-B979615D7295}"/>
              </a:ext>
            </a:extLst>
          </p:cNvPr>
          <p:cNvSpPr/>
          <p:nvPr/>
        </p:nvSpPr>
        <p:spPr>
          <a:xfrm>
            <a:off x="10137121" y="2857397"/>
            <a:ext cx="1816743"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OP_CHECKSIG</a:t>
            </a:r>
          </a:p>
        </p:txBody>
      </p:sp>
      <p:sp>
        <p:nvSpPr>
          <p:cNvPr id="9" name="Rechteck 8">
            <a:extLst>
              <a:ext uri="{FF2B5EF4-FFF2-40B4-BE49-F238E27FC236}">
                <a16:creationId xmlns:a16="http://schemas.microsoft.com/office/drawing/2014/main" id="{97AAD9BB-F16C-58D0-1BF1-4CC86BDED980}"/>
              </a:ext>
            </a:extLst>
          </p:cNvPr>
          <p:cNvSpPr/>
          <p:nvPr/>
        </p:nvSpPr>
        <p:spPr>
          <a:xfrm>
            <a:off x="1269498" y="5305604"/>
            <a:ext cx="2101228"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Hash160(public key)</a:t>
            </a:r>
          </a:p>
        </p:txBody>
      </p:sp>
      <p:sp>
        <p:nvSpPr>
          <p:cNvPr id="2" name="Rechteck 1">
            <a:extLst>
              <a:ext uri="{FF2B5EF4-FFF2-40B4-BE49-F238E27FC236}">
                <a16:creationId xmlns:a16="http://schemas.microsoft.com/office/drawing/2014/main" id="{9D7CC49C-77FC-2E6F-1200-898D11FA6C42}"/>
              </a:ext>
            </a:extLst>
          </p:cNvPr>
          <p:cNvSpPr/>
          <p:nvPr/>
        </p:nvSpPr>
        <p:spPr>
          <a:xfrm>
            <a:off x="1269498" y="5698101"/>
            <a:ext cx="2101228"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Hash160(public key)</a:t>
            </a:r>
          </a:p>
        </p:txBody>
      </p:sp>
    </p:spTree>
    <p:extLst>
      <p:ext uri="{BB962C8B-B14F-4D97-AF65-F5344CB8AC3E}">
        <p14:creationId xmlns:p14="http://schemas.microsoft.com/office/powerpoint/2010/main" val="405855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P2PKH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endParaRPr lang="de-DE" sz="2000">
              <a:solidFill>
                <a:srgbClr val="00B050">
                  <a:alpha val="60000"/>
                </a:srgbClr>
              </a:solidFill>
            </a:endParaRP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42</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 name="Rechteck 2">
            <a:extLst>
              <a:ext uri="{FF2B5EF4-FFF2-40B4-BE49-F238E27FC236}">
                <a16:creationId xmlns:a16="http://schemas.microsoft.com/office/drawing/2014/main" id="{466E85B1-935F-C1F0-4874-EB5B87B6063A}"/>
              </a:ext>
            </a:extLst>
          </p:cNvPr>
          <p:cNvSpPr/>
          <p:nvPr/>
        </p:nvSpPr>
        <p:spPr>
          <a:xfrm>
            <a:off x="1269498" y="4913107"/>
            <a:ext cx="2101228"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OP_EQUALVERIFY</a:t>
            </a:r>
          </a:p>
        </p:txBody>
      </p:sp>
      <p:sp>
        <p:nvSpPr>
          <p:cNvPr id="5" name="Rechteck 4">
            <a:extLst>
              <a:ext uri="{FF2B5EF4-FFF2-40B4-BE49-F238E27FC236}">
                <a16:creationId xmlns:a16="http://schemas.microsoft.com/office/drawing/2014/main" id="{53A69823-E7AB-94FF-D343-7B7718A70C1E}"/>
              </a:ext>
            </a:extLst>
          </p:cNvPr>
          <p:cNvSpPr/>
          <p:nvPr/>
        </p:nvSpPr>
        <p:spPr>
          <a:xfrm>
            <a:off x="1269498" y="6483095"/>
            <a:ext cx="1079109"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signature</a:t>
            </a:r>
          </a:p>
        </p:txBody>
      </p:sp>
      <p:sp>
        <p:nvSpPr>
          <p:cNvPr id="8" name="Rechteck 7">
            <a:extLst>
              <a:ext uri="{FF2B5EF4-FFF2-40B4-BE49-F238E27FC236}">
                <a16:creationId xmlns:a16="http://schemas.microsoft.com/office/drawing/2014/main" id="{0FAF91B4-938D-8374-21F9-30C721E87380}"/>
              </a:ext>
            </a:extLst>
          </p:cNvPr>
          <p:cNvSpPr/>
          <p:nvPr/>
        </p:nvSpPr>
        <p:spPr>
          <a:xfrm>
            <a:off x="1269498" y="6090598"/>
            <a:ext cx="1194653"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public key</a:t>
            </a:r>
          </a:p>
        </p:txBody>
      </p:sp>
      <p:sp>
        <p:nvSpPr>
          <p:cNvPr id="4" name="Rechteck 3">
            <a:extLst>
              <a:ext uri="{FF2B5EF4-FFF2-40B4-BE49-F238E27FC236}">
                <a16:creationId xmlns:a16="http://schemas.microsoft.com/office/drawing/2014/main" id="{B740CDC0-4B42-6CB3-1999-B979615D7295}"/>
              </a:ext>
            </a:extLst>
          </p:cNvPr>
          <p:cNvSpPr/>
          <p:nvPr/>
        </p:nvSpPr>
        <p:spPr>
          <a:xfrm>
            <a:off x="10137121" y="2857397"/>
            <a:ext cx="1816743"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OP_CHECKSIG</a:t>
            </a:r>
          </a:p>
        </p:txBody>
      </p:sp>
      <p:sp>
        <p:nvSpPr>
          <p:cNvPr id="9" name="Rechteck 8">
            <a:extLst>
              <a:ext uri="{FF2B5EF4-FFF2-40B4-BE49-F238E27FC236}">
                <a16:creationId xmlns:a16="http://schemas.microsoft.com/office/drawing/2014/main" id="{97AAD9BB-F16C-58D0-1BF1-4CC86BDED980}"/>
              </a:ext>
            </a:extLst>
          </p:cNvPr>
          <p:cNvSpPr/>
          <p:nvPr/>
        </p:nvSpPr>
        <p:spPr>
          <a:xfrm>
            <a:off x="1269498" y="5305604"/>
            <a:ext cx="2101228"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Hash160(public key)</a:t>
            </a:r>
          </a:p>
        </p:txBody>
      </p:sp>
      <p:sp>
        <p:nvSpPr>
          <p:cNvPr id="2" name="Rechteck 1">
            <a:extLst>
              <a:ext uri="{FF2B5EF4-FFF2-40B4-BE49-F238E27FC236}">
                <a16:creationId xmlns:a16="http://schemas.microsoft.com/office/drawing/2014/main" id="{9D7CC49C-77FC-2E6F-1200-898D11FA6C42}"/>
              </a:ext>
            </a:extLst>
          </p:cNvPr>
          <p:cNvSpPr/>
          <p:nvPr/>
        </p:nvSpPr>
        <p:spPr>
          <a:xfrm>
            <a:off x="1269498" y="5698101"/>
            <a:ext cx="2101228"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Hash160(public key)</a:t>
            </a:r>
          </a:p>
        </p:txBody>
      </p:sp>
    </p:spTree>
    <p:extLst>
      <p:ext uri="{BB962C8B-B14F-4D97-AF65-F5344CB8AC3E}">
        <p14:creationId xmlns:p14="http://schemas.microsoft.com/office/powerpoint/2010/main" val="735289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P2PKH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endParaRPr lang="de-DE" sz="2000">
              <a:solidFill>
                <a:srgbClr val="00B050">
                  <a:alpha val="60000"/>
                </a:srgbClr>
              </a:solidFill>
            </a:endParaRP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43</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5" name="Rechteck 4">
            <a:extLst>
              <a:ext uri="{FF2B5EF4-FFF2-40B4-BE49-F238E27FC236}">
                <a16:creationId xmlns:a16="http://schemas.microsoft.com/office/drawing/2014/main" id="{53A69823-E7AB-94FF-D343-7B7718A70C1E}"/>
              </a:ext>
            </a:extLst>
          </p:cNvPr>
          <p:cNvSpPr/>
          <p:nvPr/>
        </p:nvSpPr>
        <p:spPr>
          <a:xfrm>
            <a:off x="1269498" y="6483095"/>
            <a:ext cx="1079109"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signature</a:t>
            </a:r>
          </a:p>
        </p:txBody>
      </p:sp>
      <p:sp>
        <p:nvSpPr>
          <p:cNvPr id="8" name="Rechteck 7">
            <a:extLst>
              <a:ext uri="{FF2B5EF4-FFF2-40B4-BE49-F238E27FC236}">
                <a16:creationId xmlns:a16="http://schemas.microsoft.com/office/drawing/2014/main" id="{0FAF91B4-938D-8374-21F9-30C721E87380}"/>
              </a:ext>
            </a:extLst>
          </p:cNvPr>
          <p:cNvSpPr/>
          <p:nvPr/>
        </p:nvSpPr>
        <p:spPr>
          <a:xfrm>
            <a:off x="1269498" y="6090598"/>
            <a:ext cx="1194653"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public key</a:t>
            </a:r>
          </a:p>
        </p:txBody>
      </p:sp>
      <p:sp>
        <p:nvSpPr>
          <p:cNvPr id="4" name="Rechteck 3">
            <a:extLst>
              <a:ext uri="{FF2B5EF4-FFF2-40B4-BE49-F238E27FC236}">
                <a16:creationId xmlns:a16="http://schemas.microsoft.com/office/drawing/2014/main" id="{B740CDC0-4B42-6CB3-1999-B979615D7295}"/>
              </a:ext>
            </a:extLst>
          </p:cNvPr>
          <p:cNvSpPr/>
          <p:nvPr/>
        </p:nvSpPr>
        <p:spPr>
          <a:xfrm>
            <a:off x="10137121" y="2857397"/>
            <a:ext cx="1816743"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OP_CHECKSIG</a:t>
            </a:r>
          </a:p>
        </p:txBody>
      </p:sp>
    </p:spTree>
    <p:extLst>
      <p:ext uri="{BB962C8B-B14F-4D97-AF65-F5344CB8AC3E}">
        <p14:creationId xmlns:p14="http://schemas.microsoft.com/office/powerpoint/2010/main" val="2440195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P2PKH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endParaRPr lang="de-DE" sz="2000">
              <a:solidFill>
                <a:srgbClr val="00B050">
                  <a:alpha val="60000"/>
                </a:srgbClr>
              </a:solidFill>
            </a:endParaRP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44</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5" name="Rechteck 4">
            <a:extLst>
              <a:ext uri="{FF2B5EF4-FFF2-40B4-BE49-F238E27FC236}">
                <a16:creationId xmlns:a16="http://schemas.microsoft.com/office/drawing/2014/main" id="{53A69823-E7AB-94FF-D343-7B7718A70C1E}"/>
              </a:ext>
            </a:extLst>
          </p:cNvPr>
          <p:cNvSpPr/>
          <p:nvPr/>
        </p:nvSpPr>
        <p:spPr>
          <a:xfrm>
            <a:off x="1269498" y="6483095"/>
            <a:ext cx="1079109"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signature</a:t>
            </a:r>
          </a:p>
        </p:txBody>
      </p:sp>
      <p:sp>
        <p:nvSpPr>
          <p:cNvPr id="8" name="Rechteck 7">
            <a:extLst>
              <a:ext uri="{FF2B5EF4-FFF2-40B4-BE49-F238E27FC236}">
                <a16:creationId xmlns:a16="http://schemas.microsoft.com/office/drawing/2014/main" id="{0FAF91B4-938D-8374-21F9-30C721E87380}"/>
              </a:ext>
            </a:extLst>
          </p:cNvPr>
          <p:cNvSpPr/>
          <p:nvPr/>
        </p:nvSpPr>
        <p:spPr>
          <a:xfrm>
            <a:off x="1269498" y="6090598"/>
            <a:ext cx="1194653"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public key</a:t>
            </a:r>
          </a:p>
        </p:txBody>
      </p:sp>
      <p:sp>
        <p:nvSpPr>
          <p:cNvPr id="4" name="Rechteck 3">
            <a:extLst>
              <a:ext uri="{FF2B5EF4-FFF2-40B4-BE49-F238E27FC236}">
                <a16:creationId xmlns:a16="http://schemas.microsoft.com/office/drawing/2014/main" id="{B740CDC0-4B42-6CB3-1999-B979615D7295}"/>
              </a:ext>
            </a:extLst>
          </p:cNvPr>
          <p:cNvSpPr/>
          <p:nvPr/>
        </p:nvSpPr>
        <p:spPr>
          <a:xfrm>
            <a:off x="1269498" y="5698101"/>
            <a:ext cx="1816743"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OP_CHECKSIG</a:t>
            </a:r>
          </a:p>
        </p:txBody>
      </p:sp>
    </p:spTree>
    <p:extLst>
      <p:ext uri="{BB962C8B-B14F-4D97-AF65-F5344CB8AC3E}">
        <p14:creationId xmlns:p14="http://schemas.microsoft.com/office/powerpoint/2010/main" val="1830721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P2PKH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endParaRPr lang="de-DE" sz="2000">
              <a:solidFill>
                <a:srgbClr val="00B050">
                  <a:alpha val="60000"/>
                </a:srgbClr>
              </a:solidFill>
            </a:endParaRP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45</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 name="Rechteck 1">
            <a:extLst>
              <a:ext uri="{FF2B5EF4-FFF2-40B4-BE49-F238E27FC236}">
                <a16:creationId xmlns:a16="http://schemas.microsoft.com/office/drawing/2014/main" id="{35332F5A-3B31-F7C3-6C8B-8DE8BE234610}"/>
              </a:ext>
            </a:extLst>
          </p:cNvPr>
          <p:cNvSpPr/>
          <p:nvPr/>
        </p:nvSpPr>
        <p:spPr>
          <a:xfrm>
            <a:off x="1269498" y="6483095"/>
            <a:ext cx="13836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1</a:t>
            </a:r>
          </a:p>
        </p:txBody>
      </p:sp>
      <p:pic>
        <p:nvPicPr>
          <p:cNvPr id="3" name="Grafik 2">
            <a:extLst>
              <a:ext uri="{FF2B5EF4-FFF2-40B4-BE49-F238E27FC236}">
                <a16:creationId xmlns:a16="http://schemas.microsoft.com/office/drawing/2014/main" id="{1D6327DC-D4AC-747D-88B0-3A479B5E87B3}"/>
              </a:ext>
            </a:extLst>
          </p:cNvPr>
          <p:cNvPicPr/>
          <p:nvPr/>
        </p:nvPicPr>
        <p:blipFill>
          <a:blip r:embed="rId3"/>
          <a:stretch/>
        </p:blipFill>
        <p:spPr>
          <a:xfrm>
            <a:off x="3116993" y="4864352"/>
            <a:ext cx="3254437" cy="1887684"/>
          </a:xfrm>
          <a:prstGeom prst="rect">
            <a:avLst/>
          </a:prstGeom>
          <a:ln>
            <a:noFill/>
          </a:ln>
          <a:effectLst>
            <a:softEdge rad="112500"/>
          </a:effectLst>
        </p:spPr>
      </p:pic>
    </p:spTree>
    <p:extLst>
      <p:ext uri="{BB962C8B-B14F-4D97-AF65-F5344CB8AC3E}">
        <p14:creationId xmlns:p14="http://schemas.microsoft.com/office/powerpoint/2010/main" val="1661598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P2PSH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Wir können Satoshis nicht nur an einen öffentlichen Schlüssel sondern an jede beliebigen Daten koppeln. </a:t>
            </a:r>
          </a:p>
          <a:p>
            <a:pPr rtl="0"/>
            <a:r>
              <a:rPr lang="de-DE" sz="2000"/>
              <a:t>Das wird vorallem bei sog. Multisignatur-Transaktion verwendet.</a:t>
            </a:r>
          </a:p>
          <a:p>
            <a:pPr rtl="0"/>
            <a:r>
              <a:rPr lang="de-DE" sz="2000"/>
              <a:t>In unserem einfachen Beispiel soll die Ausgabe des UTXO an die Vorlage des Satzes </a:t>
            </a:r>
            <a:r>
              <a:rPr lang="de-DE" sz="2000">
                <a:solidFill>
                  <a:srgbClr val="00B050">
                    <a:alpha val="60000"/>
                  </a:srgbClr>
                </a:solidFill>
              </a:rPr>
              <a:t>„we make it visible“ </a:t>
            </a:r>
            <a:r>
              <a:rPr lang="de-DE" sz="2000"/>
              <a:t>gekoppelt werden.</a:t>
            </a:r>
          </a:p>
          <a:p>
            <a:pPr rtl="0"/>
            <a:r>
              <a:rPr lang="de-DE" sz="2000"/>
              <a:t>Der Aufbau des Scripts ist ebenfalls standardisiert und lautet wiefolgt</a:t>
            </a:r>
            <a:endParaRPr lang="de-DE" sz="1200"/>
          </a:p>
          <a:p>
            <a:pPr marL="0" indent="0" rtl="0">
              <a:buNone/>
            </a:pPr>
            <a:r>
              <a:rPr lang="de-DE" sz="1200"/>
              <a:t>				</a:t>
            </a:r>
            <a:r>
              <a:rPr lang="de-DE" sz="2000">
                <a:solidFill>
                  <a:srgbClr val="00B050">
                    <a:alpha val="60000"/>
                  </a:srgbClr>
                </a:solidFill>
              </a:rPr>
              <a:t>OP_HASH160 &lt;SH&gt; OP_EQUAL</a:t>
            </a:r>
          </a:p>
          <a:p>
            <a:pPr marL="0" indent="0" rtl="0">
              <a:buNone/>
            </a:pPr>
            <a:r>
              <a:rPr lang="de-DE" sz="2000">
                <a:solidFill>
                  <a:srgbClr val="00B050">
                    <a:alpha val="60000"/>
                  </a:srgbClr>
                </a:solidFill>
              </a:rPr>
              <a:t>                  			     a9               &lt;SH&gt;     87	(in Hex)</a:t>
            </a:r>
            <a:endParaRPr lang="de-DE" sz="2000"/>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46</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Tree>
    <p:extLst>
      <p:ext uri="{BB962C8B-B14F-4D97-AF65-F5344CB8AC3E}">
        <p14:creationId xmlns:p14="http://schemas.microsoft.com/office/powerpoint/2010/main" val="973258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P2PSH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Wollen wir die so gesicherten Satoshis ausgeben müssen wir im scriptSig der neuen Transaktion folgendes vorlegen:</a:t>
            </a:r>
          </a:p>
          <a:p>
            <a:pPr marL="0" indent="0" rtl="0">
              <a:buNone/>
            </a:pPr>
            <a:r>
              <a:rPr lang="de-DE" sz="2000"/>
              <a:t>	&lt;hex(we make it visible)&gt; &lt;hex(we make it visible)&gt; OP_EQUAL</a:t>
            </a:r>
          </a:p>
          <a:p>
            <a:pPr marL="0" indent="0" rtl="0">
              <a:buNone/>
            </a:pPr>
            <a:r>
              <a:rPr lang="de-DE" sz="2000"/>
              <a:t>	</a:t>
            </a:r>
            <a:r>
              <a:rPr lang="de-DE" sz="2000">
                <a:solidFill>
                  <a:srgbClr val="00B050">
                    <a:alpha val="60000"/>
                  </a:srgbClr>
                </a:solidFill>
              </a:rPr>
              <a:t>&lt;hex(we make it visible)&gt; &lt;hex(we make it visible)&gt;      87</a:t>
            </a:r>
          </a:p>
          <a:p>
            <a:pPr marL="0" indent="0" rtl="0">
              <a:buNone/>
            </a:pPr>
            <a:endParaRPr lang="de-DE" sz="2000">
              <a:solidFill>
                <a:srgbClr val="00B050">
                  <a:alpha val="60000"/>
                </a:srgbClr>
              </a:solidFill>
            </a:endParaRPr>
          </a:p>
          <a:p>
            <a:pPr marL="0" indent="0" rtl="0">
              <a:buNone/>
            </a:pPr>
            <a:endParaRPr lang="de-DE" sz="2000">
              <a:solidFill>
                <a:srgbClr val="00B050">
                  <a:alpha val="60000"/>
                </a:srgbClr>
              </a:solidFill>
            </a:endParaRPr>
          </a:p>
          <a:p>
            <a:pPr marL="0" indent="0" rtl="0">
              <a:buNone/>
            </a:pPr>
            <a:r>
              <a:rPr lang="de-DE" sz="2000">
                <a:solidFill>
                  <a:srgbClr val="00B050">
                    <a:alpha val="60000"/>
                  </a:srgbClr>
                </a:solidFill>
              </a:rPr>
              <a:t>			 Redeem Script</a:t>
            </a:r>
          </a:p>
          <a:p>
            <a:pPr marL="0" indent="0" rtl="0">
              <a:buNone/>
            </a:pPr>
            <a:r>
              <a:rPr lang="de-DE" sz="2000">
                <a:solidFill>
                  <a:srgbClr val="00B050">
                    <a:alpha val="60000"/>
                  </a:srgbClr>
                </a:solidFill>
              </a:rPr>
              <a:t>		script Sig					     script PubKey</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47</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 name="Rechteck 1">
            <a:extLst>
              <a:ext uri="{FF2B5EF4-FFF2-40B4-BE49-F238E27FC236}">
                <a16:creationId xmlns:a16="http://schemas.microsoft.com/office/drawing/2014/main" id="{1E42CB7A-A9B3-205F-35BA-E998C141EF8B}"/>
              </a:ext>
            </a:extLst>
          </p:cNvPr>
          <p:cNvSpPr/>
          <p:nvPr/>
        </p:nvSpPr>
        <p:spPr>
          <a:xfrm>
            <a:off x="4305441" y="4894054"/>
            <a:ext cx="1383657"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a:t>
            </a:r>
          </a:p>
        </p:txBody>
      </p:sp>
      <p:sp>
        <p:nvSpPr>
          <p:cNvPr id="3" name="Rechteck 2">
            <a:extLst>
              <a:ext uri="{FF2B5EF4-FFF2-40B4-BE49-F238E27FC236}">
                <a16:creationId xmlns:a16="http://schemas.microsoft.com/office/drawing/2014/main" id="{466E85B1-935F-C1F0-4874-EB5B87B6063A}"/>
              </a:ext>
            </a:extLst>
          </p:cNvPr>
          <p:cNvSpPr/>
          <p:nvPr/>
        </p:nvSpPr>
        <p:spPr>
          <a:xfrm>
            <a:off x="10450137" y="4893375"/>
            <a:ext cx="1383657"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a:t>
            </a:r>
          </a:p>
        </p:txBody>
      </p:sp>
      <p:sp>
        <p:nvSpPr>
          <p:cNvPr id="5" name="Rechteck 4">
            <a:extLst>
              <a:ext uri="{FF2B5EF4-FFF2-40B4-BE49-F238E27FC236}">
                <a16:creationId xmlns:a16="http://schemas.microsoft.com/office/drawing/2014/main" id="{53A69823-E7AB-94FF-D343-7B7718A70C1E}"/>
              </a:ext>
            </a:extLst>
          </p:cNvPr>
          <p:cNvSpPr/>
          <p:nvPr/>
        </p:nvSpPr>
        <p:spPr>
          <a:xfrm>
            <a:off x="175807" y="4896341"/>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
        <p:nvSpPr>
          <p:cNvPr id="8" name="Rechteck 7">
            <a:extLst>
              <a:ext uri="{FF2B5EF4-FFF2-40B4-BE49-F238E27FC236}">
                <a16:creationId xmlns:a16="http://schemas.microsoft.com/office/drawing/2014/main" id="{0FAF91B4-938D-8374-21F9-30C721E87380}"/>
              </a:ext>
            </a:extLst>
          </p:cNvPr>
          <p:cNvSpPr/>
          <p:nvPr/>
        </p:nvSpPr>
        <p:spPr>
          <a:xfrm>
            <a:off x="2282513" y="4896339"/>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
        <p:nvSpPr>
          <p:cNvPr id="11" name="Rechteck 10">
            <a:extLst>
              <a:ext uri="{FF2B5EF4-FFF2-40B4-BE49-F238E27FC236}">
                <a16:creationId xmlns:a16="http://schemas.microsoft.com/office/drawing/2014/main" id="{94E3D5DB-C2EC-F9A3-2220-44440C72FA7A}"/>
              </a:ext>
            </a:extLst>
          </p:cNvPr>
          <p:cNvSpPr/>
          <p:nvPr/>
        </p:nvSpPr>
        <p:spPr>
          <a:xfrm>
            <a:off x="5766685" y="4894050"/>
            <a:ext cx="1620228"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OP_HASH160</a:t>
            </a:r>
          </a:p>
        </p:txBody>
      </p:sp>
      <p:sp>
        <p:nvSpPr>
          <p:cNvPr id="12" name="Rechteck 11">
            <a:extLst>
              <a:ext uri="{FF2B5EF4-FFF2-40B4-BE49-F238E27FC236}">
                <a16:creationId xmlns:a16="http://schemas.microsoft.com/office/drawing/2014/main" id="{584494C3-8F32-B950-E30C-8C40E2D66C9B}"/>
              </a:ext>
            </a:extLst>
          </p:cNvPr>
          <p:cNvSpPr/>
          <p:nvPr/>
        </p:nvSpPr>
        <p:spPr>
          <a:xfrm>
            <a:off x="7464500" y="4894050"/>
            <a:ext cx="2908050" cy="565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Hash160(we make it visible OP_EQUAL)</a:t>
            </a:r>
          </a:p>
        </p:txBody>
      </p:sp>
      <p:sp>
        <p:nvSpPr>
          <p:cNvPr id="13" name="Geschweifte Klammer links 12">
            <a:extLst>
              <a:ext uri="{FF2B5EF4-FFF2-40B4-BE49-F238E27FC236}">
                <a16:creationId xmlns:a16="http://schemas.microsoft.com/office/drawing/2014/main" id="{5B2CE6C9-B92C-428B-7AB4-B7D4080D5AA7}"/>
              </a:ext>
            </a:extLst>
          </p:cNvPr>
          <p:cNvSpPr/>
          <p:nvPr/>
        </p:nvSpPr>
        <p:spPr>
          <a:xfrm rot="16200000">
            <a:off x="3758540" y="3705571"/>
            <a:ext cx="454534" cy="340658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 name="Geschweifte Klammer links 3">
            <a:extLst>
              <a:ext uri="{FF2B5EF4-FFF2-40B4-BE49-F238E27FC236}">
                <a16:creationId xmlns:a16="http://schemas.microsoft.com/office/drawing/2014/main" id="{C61D24C4-2F7B-6EFB-58E3-DB44344A78BD}"/>
              </a:ext>
            </a:extLst>
          </p:cNvPr>
          <p:cNvSpPr/>
          <p:nvPr/>
        </p:nvSpPr>
        <p:spPr>
          <a:xfrm rot="16200000">
            <a:off x="2705187" y="3238244"/>
            <a:ext cx="454534" cy="551329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9" name="Geschweifte Klammer links 8">
            <a:extLst>
              <a:ext uri="{FF2B5EF4-FFF2-40B4-BE49-F238E27FC236}">
                <a16:creationId xmlns:a16="http://schemas.microsoft.com/office/drawing/2014/main" id="{E081ECC9-8D8A-6BCC-ED28-579A6C50BF11}"/>
              </a:ext>
            </a:extLst>
          </p:cNvPr>
          <p:cNvSpPr/>
          <p:nvPr/>
        </p:nvSpPr>
        <p:spPr>
          <a:xfrm rot="16200000">
            <a:off x="8588050" y="2960827"/>
            <a:ext cx="454534" cy="60671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2841565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P2PSH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endParaRPr lang="de-DE" sz="2000">
              <a:solidFill>
                <a:srgbClr val="00B050">
                  <a:alpha val="60000"/>
                </a:srgbClr>
              </a:solidFill>
            </a:endParaRP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48</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 name="Rechteck 1">
            <a:extLst>
              <a:ext uri="{FF2B5EF4-FFF2-40B4-BE49-F238E27FC236}">
                <a16:creationId xmlns:a16="http://schemas.microsoft.com/office/drawing/2014/main" id="{1E42CB7A-A9B3-205F-35BA-E998C141EF8B}"/>
              </a:ext>
            </a:extLst>
          </p:cNvPr>
          <p:cNvSpPr/>
          <p:nvPr/>
        </p:nvSpPr>
        <p:spPr>
          <a:xfrm>
            <a:off x="4305441" y="2850099"/>
            <a:ext cx="1383657"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a:t>
            </a:r>
          </a:p>
        </p:txBody>
      </p:sp>
      <p:sp>
        <p:nvSpPr>
          <p:cNvPr id="3" name="Rechteck 2">
            <a:extLst>
              <a:ext uri="{FF2B5EF4-FFF2-40B4-BE49-F238E27FC236}">
                <a16:creationId xmlns:a16="http://schemas.microsoft.com/office/drawing/2014/main" id="{466E85B1-935F-C1F0-4874-EB5B87B6063A}"/>
              </a:ext>
            </a:extLst>
          </p:cNvPr>
          <p:cNvSpPr/>
          <p:nvPr/>
        </p:nvSpPr>
        <p:spPr>
          <a:xfrm>
            <a:off x="10450137" y="2849420"/>
            <a:ext cx="1383657"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a:t>
            </a:r>
          </a:p>
        </p:txBody>
      </p:sp>
      <p:sp>
        <p:nvSpPr>
          <p:cNvPr id="5" name="Rechteck 4">
            <a:extLst>
              <a:ext uri="{FF2B5EF4-FFF2-40B4-BE49-F238E27FC236}">
                <a16:creationId xmlns:a16="http://schemas.microsoft.com/office/drawing/2014/main" id="{53A69823-E7AB-94FF-D343-7B7718A70C1E}"/>
              </a:ext>
            </a:extLst>
          </p:cNvPr>
          <p:cNvSpPr/>
          <p:nvPr/>
        </p:nvSpPr>
        <p:spPr>
          <a:xfrm>
            <a:off x="175807" y="2852386"/>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
        <p:nvSpPr>
          <p:cNvPr id="8" name="Rechteck 7">
            <a:extLst>
              <a:ext uri="{FF2B5EF4-FFF2-40B4-BE49-F238E27FC236}">
                <a16:creationId xmlns:a16="http://schemas.microsoft.com/office/drawing/2014/main" id="{0FAF91B4-938D-8374-21F9-30C721E87380}"/>
              </a:ext>
            </a:extLst>
          </p:cNvPr>
          <p:cNvSpPr/>
          <p:nvPr/>
        </p:nvSpPr>
        <p:spPr>
          <a:xfrm>
            <a:off x="2282513" y="2852384"/>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
        <p:nvSpPr>
          <p:cNvPr id="11" name="Rechteck 10">
            <a:extLst>
              <a:ext uri="{FF2B5EF4-FFF2-40B4-BE49-F238E27FC236}">
                <a16:creationId xmlns:a16="http://schemas.microsoft.com/office/drawing/2014/main" id="{94E3D5DB-C2EC-F9A3-2220-44440C72FA7A}"/>
              </a:ext>
            </a:extLst>
          </p:cNvPr>
          <p:cNvSpPr/>
          <p:nvPr/>
        </p:nvSpPr>
        <p:spPr>
          <a:xfrm>
            <a:off x="5766685" y="2850095"/>
            <a:ext cx="1620228"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OP_HASH160</a:t>
            </a:r>
          </a:p>
        </p:txBody>
      </p:sp>
      <p:sp>
        <p:nvSpPr>
          <p:cNvPr id="12" name="Rechteck 11">
            <a:extLst>
              <a:ext uri="{FF2B5EF4-FFF2-40B4-BE49-F238E27FC236}">
                <a16:creationId xmlns:a16="http://schemas.microsoft.com/office/drawing/2014/main" id="{584494C3-8F32-B950-E30C-8C40E2D66C9B}"/>
              </a:ext>
            </a:extLst>
          </p:cNvPr>
          <p:cNvSpPr/>
          <p:nvPr/>
        </p:nvSpPr>
        <p:spPr>
          <a:xfrm>
            <a:off x="7464500" y="2850095"/>
            <a:ext cx="2908050" cy="578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Hash160(we make it visible OP_EQUAL)</a:t>
            </a:r>
          </a:p>
        </p:txBody>
      </p:sp>
    </p:spTree>
    <p:extLst>
      <p:ext uri="{BB962C8B-B14F-4D97-AF65-F5344CB8AC3E}">
        <p14:creationId xmlns:p14="http://schemas.microsoft.com/office/powerpoint/2010/main" val="260845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P2PSH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endParaRPr lang="de-DE" sz="2000">
              <a:solidFill>
                <a:srgbClr val="00B050">
                  <a:alpha val="60000"/>
                </a:srgbClr>
              </a:solidFill>
            </a:endParaRP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49</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 name="Rechteck 2">
            <a:extLst>
              <a:ext uri="{FF2B5EF4-FFF2-40B4-BE49-F238E27FC236}">
                <a16:creationId xmlns:a16="http://schemas.microsoft.com/office/drawing/2014/main" id="{466E85B1-935F-C1F0-4874-EB5B87B6063A}"/>
              </a:ext>
            </a:extLst>
          </p:cNvPr>
          <p:cNvSpPr/>
          <p:nvPr/>
        </p:nvSpPr>
        <p:spPr>
          <a:xfrm>
            <a:off x="10450137" y="2849420"/>
            <a:ext cx="1383657"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a:t>
            </a:r>
          </a:p>
        </p:txBody>
      </p:sp>
      <p:sp>
        <p:nvSpPr>
          <p:cNvPr id="5" name="Rechteck 4">
            <a:extLst>
              <a:ext uri="{FF2B5EF4-FFF2-40B4-BE49-F238E27FC236}">
                <a16:creationId xmlns:a16="http://schemas.microsoft.com/office/drawing/2014/main" id="{53A69823-E7AB-94FF-D343-7B7718A70C1E}"/>
              </a:ext>
            </a:extLst>
          </p:cNvPr>
          <p:cNvSpPr/>
          <p:nvPr/>
        </p:nvSpPr>
        <p:spPr>
          <a:xfrm>
            <a:off x="606114" y="6344907"/>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
        <p:nvSpPr>
          <p:cNvPr id="11" name="Rechteck 10">
            <a:extLst>
              <a:ext uri="{FF2B5EF4-FFF2-40B4-BE49-F238E27FC236}">
                <a16:creationId xmlns:a16="http://schemas.microsoft.com/office/drawing/2014/main" id="{94E3D5DB-C2EC-F9A3-2220-44440C72FA7A}"/>
              </a:ext>
            </a:extLst>
          </p:cNvPr>
          <p:cNvSpPr/>
          <p:nvPr/>
        </p:nvSpPr>
        <p:spPr>
          <a:xfrm>
            <a:off x="5766685" y="2850095"/>
            <a:ext cx="1620228"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OP_HASH160</a:t>
            </a:r>
          </a:p>
        </p:txBody>
      </p:sp>
      <p:sp>
        <p:nvSpPr>
          <p:cNvPr id="12" name="Rechteck 11">
            <a:extLst>
              <a:ext uri="{FF2B5EF4-FFF2-40B4-BE49-F238E27FC236}">
                <a16:creationId xmlns:a16="http://schemas.microsoft.com/office/drawing/2014/main" id="{584494C3-8F32-B950-E30C-8C40E2D66C9B}"/>
              </a:ext>
            </a:extLst>
          </p:cNvPr>
          <p:cNvSpPr/>
          <p:nvPr/>
        </p:nvSpPr>
        <p:spPr>
          <a:xfrm>
            <a:off x="7464500" y="2850095"/>
            <a:ext cx="2908050" cy="578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Hash160(we make it visible OP_EQUAL)</a:t>
            </a:r>
          </a:p>
        </p:txBody>
      </p:sp>
      <p:sp>
        <p:nvSpPr>
          <p:cNvPr id="4" name="Rechteck 3">
            <a:extLst>
              <a:ext uri="{FF2B5EF4-FFF2-40B4-BE49-F238E27FC236}">
                <a16:creationId xmlns:a16="http://schemas.microsoft.com/office/drawing/2014/main" id="{699FC9E0-0141-E6AC-B369-255A04E9EE27}"/>
              </a:ext>
            </a:extLst>
          </p:cNvPr>
          <p:cNvSpPr/>
          <p:nvPr/>
        </p:nvSpPr>
        <p:spPr>
          <a:xfrm>
            <a:off x="4305441" y="2850099"/>
            <a:ext cx="1383657"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a:t>
            </a:r>
          </a:p>
        </p:txBody>
      </p:sp>
      <p:sp>
        <p:nvSpPr>
          <p:cNvPr id="9" name="Rechteck 8">
            <a:extLst>
              <a:ext uri="{FF2B5EF4-FFF2-40B4-BE49-F238E27FC236}">
                <a16:creationId xmlns:a16="http://schemas.microsoft.com/office/drawing/2014/main" id="{180E9DA4-1C3A-3093-B9F8-EB7B2237A6A7}"/>
              </a:ext>
            </a:extLst>
          </p:cNvPr>
          <p:cNvSpPr/>
          <p:nvPr/>
        </p:nvSpPr>
        <p:spPr>
          <a:xfrm>
            <a:off x="2282513" y="2852384"/>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Tree>
    <p:extLst>
      <p:ext uri="{BB962C8B-B14F-4D97-AF65-F5344CB8AC3E}">
        <p14:creationId xmlns:p14="http://schemas.microsoft.com/office/powerpoint/2010/main" val="3242341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dirty="0"/>
              <a:t>Whitepaper und </a:t>
            </a:r>
            <a:r>
              <a:rPr lang="de-DE" dirty="0" err="1"/>
              <a:t>Cypherpunks</a:t>
            </a:r>
            <a:endParaRPr lang="de-DE"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dirty="0"/>
              <a:t>Das Whitepaper wurde im November 2008 von dem Pseudonym Satoshi Nakamoto</a:t>
            </a:r>
          </a:p>
          <a:p>
            <a:pPr marL="0" indent="0" rtl="0">
              <a:buNone/>
            </a:pPr>
            <a:r>
              <a:rPr lang="de-DE" sz="2000" dirty="0"/>
              <a:t>   über die Mailingliste der </a:t>
            </a:r>
            <a:r>
              <a:rPr lang="de-DE" sz="2000" dirty="0" err="1"/>
              <a:t>Cypherpunks</a:t>
            </a:r>
            <a:r>
              <a:rPr lang="de-DE" sz="2000" dirty="0"/>
              <a:t> veröffentlicht.</a:t>
            </a:r>
          </a:p>
          <a:p>
            <a:r>
              <a:rPr lang="de-DE" sz="2000" dirty="0"/>
              <a:t>Im Januar 2009 begann Satoshi den ersten Block zu </a:t>
            </a:r>
            <a:r>
              <a:rPr lang="de-DE" sz="2000" dirty="0" err="1"/>
              <a:t>minen</a:t>
            </a:r>
            <a:endParaRPr lang="de-DE" sz="2000" dirty="0"/>
          </a:p>
          <a:p>
            <a:pPr rtl="0"/>
            <a:r>
              <a:rPr lang="de-DE" sz="2000" dirty="0"/>
              <a:t>Die </a:t>
            </a:r>
            <a:r>
              <a:rPr lang="de-DE" sz="2000" dirty="0" err="1"/>
              <a:t>Cypherpunks</a:t>
            </a:r>
            <a:r>
              <a:rPr lang="de-DE" sz="2000" dirty="0"/>
              <a:t> waren/sind eine Gruppe welche sich für die Privatsphäre im Netz einsetzt.</a:t>
            </a:r>
          </a:p>
          <a:p>
            <a:pPr rtl="0"/>
            <a:r>
              <a:rPr lang="de-DE" sz="2000" dirty="0"/>
              <a:t>Kryptografie galt in den USA lange als Waffe und wurde der breiten Masse vorenthalten</a:t>
            </a:r>
          </a:p>
          <a:p>
            <a:pPr rtl="0"/>
            <a:r>
              <a:rPr lang="de-DE" sz="2000" dirty="0"/>
              <a:t>Ende der 1990er begannen einige </a:t>
            </a:r>
            <a:r>
              <a:rPr lang="de-DE" sz="2000" dirty="0" err="1"/>
              <a:t>Cypherpunks</a:t>
            </a:r>
            <a:r>
              <a:rPr lang="de-DE" sz="2000" dirty="0"/>
              <a:t> mit der Arbeit an digitalem Geld !!!OHNE!!!</a:t>
            </a:r>
          </a:p>
          <a:p>
            <a:pPr marL="0" indent="0" rtl="0">
              <a:buNone/>
            </a:pPr>
            <a:r>
              <a:rPr lang="de-DE" sz="2000" dirty="0"/>
              <a:t>   zentrale Vertrauensinstanz</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5</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pic>
        <p:nvPicPr>
          <p:cNvPr id="17" name="Grafik 16">
            <a:extLst>
              <a:ext uri="{FF2B5EF4-FFF2-40B4-BE49-F238E27FC236}">
                <a16:creationId xmlns:a16="http://schemas.microsoft.com/office/drawing/2014/main" id="{DE7205D4-FF77-FAF8-AFD6-15E26FA416AE}"/>
              </a:ext>
            </a:extLst>
          </p:cNvPr>
          <p:cNvPicPr>
            <a:picLocks noChangeAspect="1"/>
          </p:cNvPicPr>
          <p:nvPr/>
        </p:nvPicPr>
        <p:blipFill>
          <a:blip r:embed="rId3"/>
          <a:stretch>
            <a:fillRect/>
          </a:stretch>
        </p:blipFill>
        <p:spPr>
          <a:xfrm>
            <a:off x="8732504" y="597539"/>
            <a:ext cx="3357800" cy="1580141"/>
          </a:xfrm>
          <a:prstGeom prst="rect">
            <a:avLst/>
          </a:prstGeom>
          <a:ln>
            <a:noFill/>
          </a:ln>
          <a:effectLst>
            <a:reflection blurRad="12700" stA="30000" endPos="30000" dist="5000" dir="5400000" sy="-100000" algn="bl" rotWithShape="0"/>
          </a:effectLst>
          <a:scene3d>
            <a:camera prst="isometricOffAxis2Left"/>
            <a:lightRig rig="threePt" dir="t">
              <a:rot lat="0" lon="0" rev="2700000"/>
            </a:lightRig>
          </a:scene3d>
          <a:sp3d>
            <a:bevelT w="63500" h="50800"/>
          </a:sp3d>
        </p:spPr>
      </p:pic>
    </p:spTree>
    <p:extLst>
      <p:ext uri="{BB962C8B-B14F-4D97-AF65-F5344CB8AC3E}">
        <p14:creationId xmlns:p14="http://schemas.microsoft.com/office/powerpoint/2010/main" val="3891345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P2PSH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endParaRPr lang="de-DE" sz="2000">
              <a:solidFill>
                <a:srgbClr val="00B050">
                  <a:alpha val="60000"/>
                </a:srgbClr>
              </a:solidFill>
            </a:endParaRP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50</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 name="Rechteck 1">
            <a:extLst>
              <a:ext uri="{FF2B5EF4-FFF2-40B4-BE49-F238E27FC236}">
                <a16:creationId xmlns:a16="http://schemas.microsoft.com/office/drawing/2014/main" id="{1E42CB7A-A9B3-205F-35BA-E998C141EF8B}"/>
              </a:ext>
            </a:extLst>
          </p:cNvPr>
          <p:cNvSpPr/>
          <p:nvPr/>
        </p:nvSpPr>
        <p:spPr>
          <a:xfrm>
            <a:off x="2629042" y="5951890"/>
            <a:ext cx="1383657"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a:t>
            </a:r>
          </a:p>
        </p:txBody>
      </p:sp>
      <p:sp>
        <p:nvSpPr>
          <p:cNvPr id="3" name="Rechteck 2">
            <a:extLst>
              <a:ext uri="{FF2B5EF4-FFF2-40B4-BE49-F238E27FC236}">
                <a16:creationId xmlns:a16="http://schemas.microsoft.com/office/drawing/2014/main" id="{466E85B1-935F-C1F0-4874-EB5B87B6063A}"/>
              </a:ext>
            </a:extLst>
          </p:cNvPr>
          <p:cNvSpPr/>
          <p:nvPr/>
        </p:nvSpPr>
        <p:spPr>
          <a:xfrm>
            <a:off x="10450137" y="2849420"/>
            <a:ext cx="1383657"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a:t>
            </a:r>
          </a:p>
        </p:txBody>
      </p:sp>
      <p:sp>
        <p:nvSpPr>
          <p:cNvPr id="5" name="Rechteck 4">
            <a:extLst>
              <a:ext uri="{FF2B5EF4-FFF2-40B4-BE49-F238E27FC236}">
                <a16:creationId xmlns:a16="http://schemas.microsoft.com/office/drawing/2014/main" id="{53A69823-E7AB-94FF-D343-7B7718A70C1E}"/>
              </a:ext>
            </a:extLst>
          </p:cNvPr>
          <p:cNvSpPr/>
          <p:nvPr/>
        </p:nvSpPr>
        <p:spPr>
          <a:xfrm>
            <a:off x="606114" y="6344907"/>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
        <p:nvSpPr>
          <p:cNvPr id="8" name="Rechteck 7">
            <a:extLst>
              <a:ext uri="{FF2B5EF4-FFF2-40B4-BE49-F238E27FC236}">
                <a16:creationId xmlns:a16="http://schemas.microsoft.com/office/drawing/2014/main" id="{0FAF91B4-938D-8374-21F9-30C721E87380}"/>
              </a:ext>
            </a:extLst>
          </p:cNvPr>
          <p:cNvSpPr/>
          <p:nvPr/>
        </p:nvSpPr>
        <p:spPr>
          <a:xfrm>
            <a:off x="606114" y="5954175"/>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
        <p:nvSpPr>
          <p:cNvPr id="11" name="Rechteck 10">
            <a:extLst>
              <a:ext uri="{FF2B5EF4-FFF2-40B4-BE49-F238E27FC236}">
                <a16:creationId xmlns:a16="http://schemas.microsoft.com/office/drawing/2014/main" id="{94E3D5DB-C2EC-F9A3-2220-44440C72FA7A}"/>
              </a:ext>
            </a:extLst>
          </p:cNvPr>
          <p:cNvSpPr/>
          <p:nvPr/>
        </p:nvSpPr>
        <p:spPr>
          <a:xfrm>
            <a:off x="5766685" y="2850095"/>
            <a:ext cx="1620228"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OP_HASH160</a:t>
            </a:r>
          </a:p>
        </p:txBody>
      </p:sp>
      <p:sp>
        <p:nvSpPr>
          <p:cNvPr id="12" name="Rechteck 11">
            <a:extLst>
              <a:ext uri="{FF2B5EF4-FFF2-40B4-BE49-F238E27FC236}">
                <a16:creationId xmlns:a16="http://schemas.microsoft.com/office/drawing/2014/main" id="{584494C3-8F32-B950-E30C-8C40E2D66C9B}"/>
              </a:ext>
            </a:extLst>
          </p:cNvPr>
          <p:cNvSpPr/>
          <p:nvPr/>
        </p:nvSpPr>
        <p:spPr>
          <a:xfrm>
            <a:off x="7464500" y="2850095"/>
            <a:ext cx="2908050" cy="578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Hash160(we make it visible OP_EQUAL)</a:t>
            </a:r>
          </a:p>
        </p:txBody>
      </p:sp>
    </p:spTree>
    <p:extLst>
      <p:ext uri="{BB962C8B-B14F-4D97-AF65-F5344CB8AC3E}">
        <p14:creationId xmlns:p14="http://schemas.microsoft.com/office/powerpoint/2010/main" val="39864933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P2PSH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marL="0" indent="0" rtl="0">
              <a:buNone/>
            </a:pPr>
            <a:r>
              <a:rPr lang="de-DE" sz="2000">
                <a:solidFill>
                  <a:srgbClr val="00B050">
                    <a:alpha val="60000"/>
                  </a:srgbClr>
                </a:solidFill>
              </a:rPr>
              <a:t>				          copy</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51</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 name="Rechteck 1">
            <a:extLst>
              <a:ext uri="{FF2B5EF4-FFF2-40B4-BE49-F238E27FC236}">
                <a16:creationId xmlns:a16="http://schemas.microsoft.com/office/drawing/2014/main" id="{1E42CB7A-A9B3-205F-35BA-E998C141EF8B}"/>
              </a:ext>
            </a:extLst>
          </p:cNvPr>
          <p:cNvSpPr/>
          <p:nvPr/>
        </p:nvSpPr>
        <p:spPr>
          <a:xfrm>
            <a:off x="2629042" y="5951890"/>
            <a:ext cx="1383657"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a:t>
            </a:r>
          </a:p>
        </p:txBody>
      </p:sp>
      <p:sp>
        <p:nvSpPr>
          <p:cNvPr id="3" name="Rechteck 2">
            <a:extLst>
              <a:ext uri="{FF2B5EF4-FFF2-40B4-BE49-F238E27FC236}">
                <a16:creationId xmlns:a16="http://schemas.microsoft.com/office/drawing/2014/main" id="{466E85B1-935F-C1F0-4874-EB5B87B6063A}"/>
              </a:ext>
            </a:extLst>
          </p:cNvPr>
          <p:cNvSpPr/>
          <p:nvPr/>
        </p:nvSpPr>
        <p:spPr>
          <a:xfrm>
            <a:off x="10450137" y="2849420"/>
            <a:ext cx="1383657"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a:t>
            </a:r>
          </a:p>
        </p:txBody>
      </p:sp>
      <p:sp>
        <p:nvSpPr>
          <p:cNvPr id="5" name="Rechteck 4">
            <a:extLst>
              <a:ext uri="{FF2B5EF4-FFF2-40B4-BE49-F238E27FC236}">
                <a16:creationId xmlns:a16="http://schemas.microsoft.com/office/drawing/2014/main" id="{53A69823-E7AB-94FF-D343-7B7718A70C1E}"/>
              </a:ext>
            </a:extLst>
          </p:cNvPr>
          <p:cNvSpPr/>
          <p:nvPr/>
        </p:nvSpPr>
        <p:spPr>
          <a:xfrm>
            <a:off x="606114" y="6344907"/>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
        <p:nvSpPr>
          <p:cNvPr id="8" name="Rechteck 7">
            <a:extLst>
              <a:ext uri="{FF2B5EF4-FFF2-40B4-BE49-F238E27FC236}">
                <a16:creationId xmlns:a16="http://schemas.microsoft.com/office/drawing/2014/main" id="{0FAF91B4-938D-8374-21F9-30C721E87380}"/>
              </a:ext>
            </a:extLst>
          </p:cNvPr>
          <p:cNvSpPr/>
          <p:nvPr/>
        </p:nvSpPr>
        <p:spPr>
          <a:xfrm>
            <a:off x="606114" y="5954175"/>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
        <p:nvSpPr>
          <p:cNvPr id="11" name="Rechteck 10">
            <a:extLst>
              <a:ext uri="{FF2B5EF4-FFF2-40B4-BE49-F238E27FC236}">
                <a16:creationId xmlns:a16="http://schemas.microsoft.com/office/drawing/2014/main" id="{94E3D5DB-C2EC-F9A3-2220-44440C72FA7A}"/>
              </a:ext>
            </a:extLst>
          </p:cNvPr>
          <p:cNvSpPr/>
          <p:nvPr/>
        </p:nvSpPr>
        <p:spPr>
          <a:xfrm>
            <a:off x="5766685" y="2850095"/>
            <a:ext cx="1620228"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OP_HASH160</a:t>
            </a:r>
          </a:p>
        </p:txBody>
      </p:sp>
      <p:sp>
        <p:nvSpPr>
          <p:cNvPr id="12" name="Rechteck 11">
            <a:extLst>
              <a:ext uri="{FF2B5EF4-FFF2-40B4-BE49-F238E27FC236}">
                <a16:creationId xmlns:a16="http://schemas.microsoft.com/office/drawing/2014/main" id="{584494C3-8F32-B950-E30C-8C40E2D66C9B}"/>
              </a:ext>
            </a:extLst>
          </p:cNvPr>
          <p:cNvSpPr/>
          <p:nvPr/>
        </p:nvSpPr>
        <p:spPr>
          <a:xfrm>
            <a:off x="7464500" y="2850095"/>
            <a:ext cx="2908050" cy="578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Hash160(we make it visible OP_EQUAL)</a:t>
            </a:r>
          </a:p>
        </p:txBody>
      </p:sp>
      <p:sp>
        <p:nvSpPr>
          <p:cNvPr id="9" name="Rechteck 8">
            <a:extLst>
              <a:ext uri="{FF2B5EF4-FFF2-40B4-BE49-F238E27FC236}">
                <a16:creationId xmlns:a16="http://schemas.microsoft.com/office/drawing/2014/main" id="{D711AF5E-1AC1-6A2E-6BA0-6F0C059F1F24}"/>
              </a:ext>
            </a:extLst>
          </p:cNvPr>
          <p:cNvSpPr/>
          <p:nvPr/>
        </p:nvSpPr>
        <p:spPr>
          <a:xfrm>
            <a:off x="8416446" y="5940640"/>
            <a:ext cx="1383657"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a:t>
            </a:r>
          </a:p>
        </p:txBody>
      </p:sp>
      <p:sp>
        <p:nvSpPr>
          <p:cNvPr id="13" name="Rechteck 12">
            <a:extLst>
              <a:ext uri="{FF2B5EF4-FFF2-40B4-BE49-F238E27FC236}">
                <a16:creationId xmlns:a16="http://schemas.microsoft.com/office/drawing/2014/main" id="{9AAF1057-1DEB-9F5A-65E7-1B61638EEC0E}"/>
              </a:ext>
            </a:extLst>
          </p:cNvPr>
          <p:cNvSpPr/>
          <p:nvPr/>
        </p:nvSpPr>
        <p:spPr>
          <a:xfrm>
            <a:off x="6393518" y="6333657"/>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
        <p:nvSpPr>
          <p:cNvPr id="14" name="Rechteck 13">
            <a:extLst>
              <a:ext uri="{FF2B5EF4-FFF2-40B4-BE49-F238E27FC236}">
                <a16:creationId xmlns:a16="http://schemas.microsoft.com/office/drawing/2014/main" id="{09E119F5-9B27-11DF-AC95-65E2680EF17C}"/>
              </a:ext>
            </a:extLst>
          </p:cNvPr>
          <p:cNvSpPr/>
          <p:nvPr/>
        </p:nvSpPr>
        <p:spPr>
          <a:xfrm>
            <a:off x="6393518" y="5942925"/>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
        <p:nvSpPr>
          <p:cNvPr id="15" name="Pfeil: nach rechts 14">
            <a:extLst>
              <a:ext uri="{FF2B5EF4-FFF2-40B4-BE49-F238E27FC236}">
                <a16:creationId xmlns:a16="http://schemas.microsoft.com/office/drawing/2014/main" id="{AE521351-F42E-B8BF-811D-F98F3206FC5A}"/>
              </a:ext>
            </a:extLst>
          </p:cNvPr>
          <p:cNvSpPr/>
          <p:nvPr/>
        </p:nvSpPr>
        <p:spPr>
          <a:xfrm>
            <a:off x="4392706" y="6122894"/>
            <a:ext cx="1631844" cy="866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2976199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P2PSH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marL="0" indent="0" rtl="0">
              <a:buNone/>
            </a:pPr>
            <a:r>
              <a:rPr lang="de-DE" sz="2000">
                <a:solidFill>
                  <a:srgbClr val="00B050">
                    <a:alpha val="60000"/>
                  </a:srgbClr>
                </a:solidFill>
              </a:rPr>
              <a:t>				</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52</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 name="Rechteck 1">
            <a:extLst>
              <a:ext uri="{FF2B5EF4-FFF2-40B4-BE49-F238E27FC236}">
                <a16:creationId xmlns:a16="http://schemas.microsoft.com/office/drawing/2014/main" id="{1E42CB7A-A9B3-205F-35BA-E998C141EF8B}"/>
              </a:ext>
            </a:extLst>
          </p:cNvPr>
          <p:cNvSpPr/>
          <p:nvPr/>
        </p:nvSpPr>
        <p:spPr>
          <a:xfrm>
            <a:off x="2629042" y="5951890"/>
            <a:ext cx="1383657"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a:t>
            </a:r>
          </a:p>
        </p:txBody>
      </p:sp>
      <p:sp>
        <p:nvSpPr>
          <p:cNvPr id="3" name="Rechteck 2">
            <a:extLst>
              <a:ext uri="{FF2B5EF4-FFF2-40B4-BE49-F238E27FC236}">
                <a16:creationId xmlns:a16="http://schemas.microsoft.com/office/drawing/2014/main" id="{466E85B1-935F-C1F0-4874-EB5B87B6063A}"/>
              </a:ext>
            </a:extLst>
          </p:cNvPr>
          <p:cNvSpPr/>
          <p:nvPr/>
        </p:nvSpPr>
        <p:spPr>
          <a:xfrm>
            <a:off x="10450137" y="2849420"/>
            <a:ext cx="1383657"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a:t>
            </a:r>
          </a:p>
        </p:txBody>
      </p:sp>
      <p:sp>
        <p:nvSpPr>
          <p:cNvPr id="5" name="Rechteck 4">
            <a:extLst>
              <a:ext uri="{FF2B5EF4-FFF2-40B4-BE49-F238E27FC236}">
                <a16:creationId xmlns:a16="http://schemas.microsoft.com/office/drawing/2014/main" id="{53A69823-E7AB-94FF-D343-7B7718A70C1E}"/>
              </a:ext>
            </a:extLst>
          </p:cNvPr>
          <p:cNvSpPr/>
          <p:nvPr/>
        </p:nvSpPr>
        <p:spPr>
          <a:xfrm>
            <a:off x="606114" y="6344907"/>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
        <p:nvSpPr>
          <p:cNvPr id="8" name="Rechteck 7">
            <a:extLst>
              <a:ext uri="{FF2B5EF4-FFF2-40B4-BE49-F238E27FC236}">
                <a16:creationId xmlns:a16="http://schemas.microsoft.com/office/drawing/2014/main" id="{0FAF91B4-938D-8374-21F9-30C721E87380}"/>
              </a:ext>
            </a:extLst>
          </p:cNvPr>
          <p:cNvSpPr/>
          <p:nvPr/>
        </p:nvSpPr>
        <p:spPr>
          <a:xfrm>
            <a:off x="606114" y="5954175"/>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
        <p:nvSpPr>
          <p:cNvPr id="11" name="Rechteck 10">
            <a:extLst>
              <a:ext uri="{FF2B5EF4-FFF2-40B4-BE49-F238E27FC236}">
                <a16:creationId xmlns:a16="http://schemas.microsoft.com/office/drawing/2014/main" id="{94E3D5DB-C2EC-F9A3-2220-44440C72FA7A}"/>
              </a:ext>
            </a:extLst>
          </p:cNvPr>
          <p:cNvSpPr/>
          <p:nvPr/>
        </p:nvSpPr>
        <p:spPr>
          <a:xfrm>
            <a:off x="606114" y="5551604"/>
            <a:ext cx="1620228"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OP_HASH160</a:t>
            </a:r>
          </a:p>
        </p:txBody>
      </p:sp>
      <p:sp>
        <p:nvSpPr>
          <p:cNvPr id="12" name="Rechteck 11">
            <a:extLst>
              <a:ext uri="{FF2B5EF4-FFF2-40B4-BE49-F238E27FC236}">
                <a16:creationId xmlns:a16="http://schemas.microsoft.com/office/drawing/2014/main" id="{584494C3-8F32-B950-E30C-8C40E2D66C9B}"/>
              </a:ext>
            </a:extLst>
          </p:cNvPr>
          <p:cNvSpPr/>
          <p:nvPr/>
        </p:nvSpPr>
        <p:spPr>
          <a:xfrm>
            <a:off x="7464500" y="2850095"/>
            <a:ext cx="2908050" cy="578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Hash160(we make it visible OP_EQUAL)</a:t>
            </a:r>
          </a:p>
        </p:txBody>
      </p:sp>
      <p:sp>
        <p:nvSpPr>
          <p:cNvPr id="9" name="Rechteck 8">
            <a:extLst>
              <a:ext uri="{FF2B5EF4-FFF2-40B4-BE49-F238E27FC236}">
                <a16:creationId xmlns:a16="http://schemas.microsoft.com/office/drawing/2014/main" id="{D711AF5E-1AC1-6A2E-6BA0-6F0C059F1F24}"/>
              </a:ext>
            </a:extLst>
          </p:cNvPr>
          <p:cNvSpPr/>
          <p:nvPr/>
        </p:nvSpPr>
        <p:spPr>
          <a:xfrm>
            <a:off x="8416446" y="5940640"/>
            <a:ext cx="1383657"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a:t>
            </a:r>
          </a:p>
        </p:txBody>
      </p:sp>
      <p:sp>
        <p:nvSpPr>
          <p:cNvPr id="13" name="Rechteck 12">
            <a:extLst>
              <a:ext uri="{FF2B5EF4-FFF2-40B4-BE49-F238E27FC236}">
                <a16:creationId xmlns:a16="http://schemas.microsoft.com/office/drawing/2014/main" id="{9AAF1057-1DEB-9F5A-65E7-1B61638EEC0E}"/>
              </a:ext>
            </a:extLst>
          </p:cNvPr>
          <p:cNvSpPr/>
          <p:nvPr/>
        </p:nvSpPr>
        <p:spPr>
          <a:xfrm>
            <a:off x="6393518" y="6333657"/>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
        <p:nvSpPr>
          <p:cNvPr id="14" name="Rechteck 13">
            <a:extLst>
              <a:ext uri="{FF2B5EF4-FFF2-40B4-BE49-F238E27FC236}">
                <a16:creationId xmlns:a16="http://schemas.microsoft.com/office/drawing/2014/main" id="{09E119F5-9B27-11DF-AC95-65E2680EF17C}"/>
              </a:ext>
            </a:extLst>
          </p:cNvPr>
          <p:cNvSpPr/>
          <p:nvPr/>
        </p:nvSpPr>
        <p:spPr>
          <a:xfrm>
            <a:off x="6393518" y="5942925"/>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Tree>
    <p:extLst>
      <p:ext uri="{BB962C8B-B14F-4D97-AF65-F5344CB8AC3E}">
        <p14:creationId xmlns:p14="http://schemas.microsoft.com/office/powerpoint/2010/main" val="411233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P2PSH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marL="0" indent="0" rtl="0">
              <a:buNone/>
            </a:pPr>
            <a:r>
              <a:rPr lang="de-DE" sz="2000">
                <a:solidFill>
                  <a:srgbClr val="00B050">
                    <a:alpha val="60000"/>
                  </a:srgbClr>
                </a:solidFill>
              </a:rPr>
              <a:t>				</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53</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 name="Rechteck 2">
            <a:extLst>
              <a:ext uri="{FF2B5EF4-FFF2-40B4-BE49-F238E27FC236}">
                <a16:creationId xmlns:a16="http://schemas.microsoft.com/office/drawing/2014/main" id="{466E85B1-935F-C1F0-4874-EB5B87B6063A}"/>
              </a:ext>
            </a:extLst>
          </p:cNvPr>
          <p:cNvSpPr/>
          <p:nvPr/>
        </p:nvSpPr>
        <p:spPr>
          <a:xfrm>
            <a:off x="10450137" y="2849420"/>
            <a:ext cx="1383657"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a:t>
            </a:r>
          </a:p>
        </p:txBody>
      </p:sp>
      <p:sp>
        <p:nvSpPr>
          <p:cNvPr id="5" name="Rechteck 4">
            <a:extLst>
              <a:ext uri="{FF2B5EF4-FFF2-40B4-BE49-F238E27FC236}">
                <a16:creationId xmlns:a16="http://schemas.microsoft.com/office/drawing/2014/main" id="{53A69823-E7AB-94FF-D343-7B7718A70C1E}"/>
              </a:ext>
            </a:extLst>
          </p:cNvPr>
          <p:cNvSpPr/>
          <p:nvPr/>
        </p:nvSpPr>
        <p:spPr>
          <a:xfrm>
            <a:off x="606114" y="6344907"/>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
        <p:nvSpPr>
          <p:cNvPr id="12" name="Rechteck 11">
            <a:extLst>
              <a:ext uri="{FF2B5EF4-FFF2-40B4-BE49-F238E27FC236}">
                <a16:creationId xmlns:a16="http://schemas.microsoft.com/office/drawing/2014/main" id="{584494C3-8F32-B950-E30C-8C40E2D66C9B}"/>
              </a:ext>
            </a:extLst>
          </p:cNvPr>
          <p:cNvSpPr/>
          <p:nvPr/>
        </p:nvSpPr>
        <p:spPr>
          <a:xfrm>
            <a:off x="7464500" y="2850095"/>
            <a:ext cx="2908050" cy="578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Hash160(we make it visible OP_EQUAL)</a:t>
            </a:r>
          </a:p>
        </p:txBody>
      </p:sp>
      <p:sp>
        <p:nvSpPr>
          <p:cNvPr id="9" name="Rechteck 8">
            <a:extLst>
              <a:ext uri="{FF2B5EF4-FFF2-40B4-BE49-F238E27FC236}">
                <a16:creationId xmlns:a16="http://schemas.microsoft.com/office/drawing/2014/main" id="{D711AF5E-1AC1-6A2E-6BA0-6F0C059F1F24}"/>
              </a:ext>
            </a:extLst>
          </p:cNvPr>
          <p:cNvSpPr/>
          <p:nvPr/>
        </p:nvSpPr>
        <p:spPr>
          <a:xfrm>
            <a:off x="8416446" y="5940640"/>
            <a:ext cx="1383657"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a:t>
            </a:r>
          </a:p>
        </p:txBody>
      </p:sp>
      <p:sp>
        <p:nvSpPr>
          <p:cNvPr id="13" name="Rechteck 12">
            <a:extLst>
              <a:ext uri="{FF2B5EF4-FFF2-40B4-BE49-F238E27FC236}">
                <a16:creationId xmlns:a16="http://schemas.microsoft.com/office/drawing/2014/main" id="{9AAF1057-1DEB-9F5A-65E7-1B61638EEC0E}"/>
              </a:ext>
            </a:extLst>
          </p:cNvPr>
          <p:cNvSpPr/>
          <p:nvPr/>
        </p:nvSpPr>
        <p:spPr>
          <a:xfrm>
            <a:off x="6393518" y="6333657"/>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
        <p:nvSpPr>
          <p:cNvPr id="14" name="Rechteck 13">
            <a:extLst>
              <a:ext uri="{FF2B5EF4-FFF2-40B4-BE49-F238E27FC236}">
                <a16:creationId xmlns:a16="http://schemas.microsoft.com/office/drawing/2014/main" id="{09E119F5-9B27-11DF-AC95-65E2680EF17C}"/>
              </a:ext>
            </a:extLst>
          </p:cNvPr>
          <p:cNvSpPr/>
          <p:nvPr/>
        </p:nvSpPr>
        <p:spPr>
          <a:xfrm>
            <a:off x="6393518" y="5942925"/>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
        <p:nvSpPr>
          <p:cNvPr id="16" name="Rechteck 15">
            <a:extLst>
              <a:ext uri="{FF2B5EF4-FFF2-40B4-BE49-F238E27FC236}">
                <a16:creationId xmlns:a16="http://schemas.microsoft.com/office/drawing/2014/main" id="{74D907CE-1AEC-09E6-8A04-3390835BB094}"/>
              </a:ext>
            </a:extLst>
          </p:cNvPr>
          <p:cNvSpPr/>
          <p:nvPr/>
        </p:nvSpPr>
        <p:spPr>
          <a:xfrm>
            <a:off x="606114" y="5630676"/>
            <a:ext cx="2908050" cy="578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Hash160(we make it visible OP_EQUAL)</a:t>
            </a:r>
          </a:p>
        </p:txBody>
      </p:sp>
    </p:spTree>
    <p:extLst>
      <p:ext uri="{BB962C8B-B14F-4D97-AF65-F5344CB8AC3E}">
        <p14:creationId xmlns:p14="http://schemas.microsoft.com/office/powerpoint/2010/main" val="40602218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P2PSH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marL="0" indent="0" rtl="0">
              <a:buNone/>
            </a:pPr>
            <a:r>
              <a:rPr lang="de-DE" sz="2000">
                <a:solidFill>
                  <a:srgbClr val="00B050">
                    <a:alpha val="60000"/>
                  </a:srgbClr>
                </a:solidFill>
              </a:rPr>
              <a:t>				</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54</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 name="Rechteck 2">
            <a:extLst>
              <a:ext uri="{FF2B5EF4-FFF2-40B4-BE49-F238E27FC236}">
                <a16:creationId xmlns:a16="http://schemas.microsoft.com/office/drawing/2014/main" id="{466E85B1-935F-C1F0-4874-EB5B87B6063A}"/>
              </a:ext>
            </a:extLst>
          </p:cNvPr>
          <p:cNvSpPr/>
          <p:nvPr/>
        </p:nvSpPr>
        <p:spPr>
          <a:xfrm>
            <a:off x="10450137" y="2849420"/>
            <a:ext cx="1383657"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a:t>
            </a:r>
          </a:p>
        </p:txBody>
      </p:sp>
      <p:sp>
        <p:nvSpPr>
          <p:cNvPr id="5" name="Rechteck 4">
            <a:extLst>
              <a:ext uri="{FF2B5EF4-FFF2-40B4-BE49-F238E27FC236}">
                <a16:creationId xmlns:a16="http://schemas.microsoft.com/office/drawing/2014/main" id="{53A69823-E7AB-94FF-D343-7B7718A70C1E}"/>
              </a:ext>
            </a:extLst>
          </p:cNvPr>
          <p:cNvSpPr/>
          <p:nvPr/>
        </p:nvSpPr>
        <p:spPr>
          <a:xfrm>
            <a:off x="606114" y="6344907"/>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
        <p:nvSpPr>
          <p:cNvPr id="12" name="Rechteck 11">
            <a:extLst>
              <a:ext uri="{FF2B5EF4-FFF2-40B4-BE49-F238E27FC236}">
                <a16:creationId xmlns:a16="http://schemas.microsoft.com/office/drawing/2014/main" id="{584494C3-8F32-B950-E30C-8C40E2D66C9B}"/>
              </a:ext>
            </a:extLst>
          </p:cNvPr>
          <p:cNvSpPr/>
          <p:nvPr/>
        </p:nvSpPr>
        <p:spPr>
          <a:xfrm>
            <a:off x="606114" y="4916445"/>
            <a:ext cx="2908050" cy="578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Hash160(we make it visible OP_EQUAL)</a:t>
            </a:r>
          </a:p>
        </p:txBody>
      </p:sp>
      <p:sp>
        <p:nvSpPr>
          <p:cNvPr id="9" name="Rechteck 8">
            <a:extLst>
              <a:ext uri="{FF2B5EF4-FFF2-40B4-BE49-F238E27FC236}">
                <a16:creationId xmlns:a16="http://schemas.microsoft.com/office/drawing/2014/main" id="{D711AF5E-1AC1-6A2E-6BA0-6F0C059F1F24}"/>
              </a:ext>
            </a:extLst>
          </p:cNvPr>
          <p:cNvSpPr/>
          <p:nvPr/>
        </p:nvSpPr>
        <p:spPr>
          <a:xfrm>
            <a:off x="8416446" y="5940640"/>
            <a:ext cx="1383657"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a:t>
            </a:r>
          </a:p>
        </p:txBody>
      </p:sp>
      <p:sp>
        <p:nvSpPr>
          <p:cNvPr id="13" name="Rechteck 12">
            <a:extLst>
              <a:ext uri="{FF2B5EF4-FFF2-40B4-BE49-F238E27FC236}">
                <a16:creationId xmlns:a16="http://schemas.microsoft.com/office/drawing/2014/main" id="{9AAF1057-1DEB-9F5A-65E7-1B61638EEC0E}"/>
              </a:ext>
            </a:extLst>
          </p:cNvPr>
          <p:cNvSpPr/>
          <p:nvPr/>
        </p:nvSpPr>
        <p:spPr>
          <a:xfrm>
            <a:off x="6393518" y="6333657"/>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
        <p:nvSpPr>
          <p:cNvPr id="14" name="Rechteck 13">
            <a:extLst>
              <a:ext uri="{FF2B5EF4-FFF2-40B4-BE49-F238E27FC236}">
                <a16:creationId xmlns:a16="http://schemas.microsoft.com/office/drawing/2014/main" id="{09E119F5-9B27-11DF-AC95-65E2680EF17C}"/>
              </a:ext>
            </a:extLst>
          </p:cNvPr>
          <p:cNvSpPr/>
          <p:nvPr/>
        </p:nvSpPr>
        <p:spPr>
          <a:xfrm>
            <a:off x="6393518" y="5942925"/>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
        <p:nvSpPr>
          <p:cNvPr id="16" name="Rechteck 15">
            <a:extLst>
              <a:ext uri="{FF2B5EF4-FFF2-40B4-BE49-F238E27FC236}">
                <a16:creationId xmlns:a16="http://schemas.microsoft.com/office/drawing/2014/main" id="{74D907CE-1AEC-09E6-8A04-3390835BB094}"/>
              </a:ext>
            </a:extLst>
          </p:cNvPr>
          <p:cNvSpPr/>
          <p:nvPr/>
        </p:nvSpPr>
        <p:spPr>
          <a:xfrm>
            <a:off x="606114" y="5630676"/>
            <a:ext cx="2908050" cy="578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Hash160(we make it visible OP_EQUAL)</a:t>
            </a:r>
          </a:p>
        </p:txBody>
      </p:sp>
    </p:spTree>
    <p:extLst>
      <p:ext uri="{BB962C8B-B14F-4D97-AF65-F5344CB8AC3E}">
        <p14:creationId xmlns:p14="http://schemas.microsoft.com/office/powerpoint/2010/main" val="17678217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P2PSH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marL="0" indent="0" rtl="0">
              <a:buNone/>
            </a:pPr>
            <a:r>
              <a:rPr lang="de-DE" sz="2000">
                <a:solidFill>
                  <a:srgbClr val="00B050">
                    <a:alpha val="60000"/>
                  </a:srgbClr>
                </a:solidFill>
              </a:rPr>
              <a:t>				</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55</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3" name="Rechteck 2">
            <a:extLst>
              <a:ext uri="{FF2B5EF4-FFF2-40B4-BE49-F238E27FC236}">
                <a16:creationId xmlns:a16="http://schemas.microsoft.com/office/drawing/2014/main" id="{466E85B1-935F-C1F0-4874-EB5B87B6063A}"/>
              </a:ext>
            </a:extLst>
          </p:cNvPr>
          <p:cNvSpPr/>
          <p:nvPr/>
        </p:nvSpPr>
        <p:spPr>
          <a:xfrm>
            <a:off x="606114" y="4513033"/>
            <a:ext cx="1383657"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a:t>
            </a:r>
          </a:p>
        </p:txBody>
      </p:sp>
      <p:sp>
        <p:nvSpPr>
          <p:cNvPr id="5" name="Rechteck 4">
            <a:extLst>
              <a:ext uri="{FF2B5EF4-FFF2-40B4-BE49-F238E27FC236}">
                <a16:creationId xmlns:a16="http://schemas.microsoft.com/office/drawing/2014/main" id="{53A69823-E7AB-94FF-D343-7B7718A70C1E}"/>
              </a:ext>
            </a:extLst>
          </p:cNvPr>
          <p:cNvSpPr/>
          <p:nvPr/>
        </p:nvSpPr>
        <p:spPr>
          <a:xfrm>
            <a:off x="606114" y="6344907"/>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
        <p:nvSpPr>
          <p:cNvPr id="12" name="Rechteck 11">
            <a:extLst>
              <a:ext uri="{FF2B5EF4-FFF2-40B4-BE49-F238E27FC236}">
                <a16:creationId xmlns:a16="http://schemas.microsoft.com/office/drawing/2014/main" id="{584494C3-8F32-B950-E30C-8C40E2D66C9B}"/>
              </a:ext>
            </a:extLst>
          </p:cNvPr>
          <p:cNvSpPr/>
          <p:nvPr/>
        </p:nvSpPr>
        <p:spPr>
          <a:xfrm>
            <a:off x="606114" y="4916445"/>
            <a:ext cx="2908050" cy="578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Hash160(we make it visible OP_EQUAL)</a:t>
            </a:r>
          </a:p>
        </p:txBody>
      </p:sp>
      <p:sp>
        <p:nvSpPr>
          <p:cNvPr id="9" name="Rechteck 8">
            <a:extLst>
              <a:ext uri="{FF2B5EF4-FFF2-40B4-BE49-F238E27FC236}">
                <a16:creationId xmlns:a16="http://schemas.microsoft.com/office/drawing/2014/main" id="{D711AF5E-1AC1-6A2E-6BA0-6F0C059F1F24}"/>
              </a:ext>
            </a:extLst>
          </p:cNvPr>
          <p:cNvSpPr/>
          <p:nvPr/>
        </p:nvSpPr>
        <p:spPr>
          <a:xfrm>
            <a:off x="8416446" y="5940640"/>
            <a:ext cx="1383657"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a:t>
            </a:r>
          </a:p>
        </p:txBody>
      </p:sp>
      <p:sp>
        <p:nvSpPr>
          <p:cNvPr id="13" name="Rechteck 12">
            <a:extLst>
              <a:ext uri="{FF2B5EF4-FFF2-40B4-BE49-F238E27FC236}">
                <a16:creationId xmlns:a16="http://schemas.microsoft.com/office/drawing/2014/main" id="{9AAF1057-1DEB-9F5A-65E7-1B61638EEC0E}"/>
              </a:ext>
            </a:extLst>
          </p:cNvPr>
          <p:cNvSpPr/>
          <p:nvPr/>
        </p:nvSpPr>
        <p:spPr>
          <a:xfrm>
            <a:off x="6393518" y="6333657"/>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
        <p:nvSpPr>
          <p:cNvPr id="14" name="Rechteck 13">
            <a:extLst>
              <a:ext uri="{FF2B5EF4-FFF2-40B4-BE49-F238E27FC236}">
                <a16:creationId xmlns:a16="http://schemas.microsoft.com/office/drawing/2014/main" id="{09E119F5-9B27-11DF-AC95-65E2680EF17C}"/>
              </a:ext>
            </a:extLst>
          </p:cNvPr>
          <p:cNvSpPr/>
          <p:nvPr/>
        </p:nvSpPr>
        <p:spPr>
          <a:xfrm>
            <a:off x="6393518" y="5942925"/>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
        <p:nvSpPr>
          <p:cNvPr id="16" name="Rechteck 15">
            <a:extLst>
              <a:ext uri="{FF2B5EF4-FFF2-40B4-BE49-F238E27FC236}">
                <a16:creationId xmlns:a16="http://schemas.microsoft.com/office/drawing/2014/main" id="{74D907CE-1AEC-09E6-8A04-3390835BB094}"/>
              </a:ext>
            </a:extLst>
          </p:cNvPr>
          <p:cNvSpPr/>
          <p:nvPr/>
        </p:nvSpPr>
        <p:spPr>
          <a:xfrm>
            <a:off x="606114" y="5630676"/>
            <a:ext cx="2908050" cy="578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Hash160(we make it visible OP_EQUAL)</a:t>
            </a:r>
          </a:p>
        </p:txBody>
      </p:sp>
    </p:spTree>
    <p:extLst>
      <p:ext uri="{BB962C8B-B14F-4D97-AF65-F5344CB8AC3E}">
        <p14:creationId xmlns:p14="http://schemas.microsoft.com/office/powerpoint/2010/main" val="6588911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P2PSH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marL="0" indent="0" rtl="0">
              <a:buNone/>
            </a:pPr>
            <a:r>
              <a:rPr lang="de-DE" sz="2000">
                <a:solidFill>
                  <a:srgbClr val="00B050">
                    <a:alpha val="60000"/>
                  </a:srgbClr>
                </a:solidFill>
              </a:rPr>
              <a:t>				</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56</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 name="Rechteck 3">
            <a:extLst>
              <a:ext uri="{FF2B5EF4-FFF2-40B4-BE49-F238E27FC236}">
                <a16:creationId xmlns:a16="http://schemas.microsoft.com/office/drawing/2014/main" id="{7472393A-9935-48E7-5824-EF5E65F47CB8}"/>
              </a:ext>
            </a:extLst>
          </p:cNvPr>
          <p:cNvSpPr/>
          <p:nvPr/>
        </p:nvSpPr>
        <p:spPr>
          <a:xfrm>
            <a:off x="606114" y="5940639"/>
            <a:ext cx="13836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1</a:t>
            </a:r>
          </a:p>
        </p:txBody>
      </p:sp>
      <p:sp>
        <p:nvSpPr>
          <p:cNvPr id="5" name="Rechteck 4">
            <a:extLst>
              <a:ext uri="{FF2B5EF4-FFF2-40B4-BE49-F238E27FC236}">
                <a16:creationId xmlns:a16="http://schemas.microsoft.com/office/drawing/2014/main" id="{53A69823-E7AB-94FF-D343-7B7718A70C1E}"/>
              </a:ext>
            </a:extLst>
          </p:cNvPr>
          <p:cNvSpPr/>
          <p:nvPr/>
        </p:nvSpPr>
        <p:spPr>
          <a:xfrm>
            <a:off x="606114" y="6344907"/>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
        <p:nvSpPr>
          <p:cNvPr id="9" name="Rechteck 8">
            <a:extLst>
              <a:ext uri="{FF2B5EF4-FFF2-40B4-BE49-F238E27FC236}">
                <a16:creationId xmlns:a16="http://schemas.microsoft.com/office/drawing/2014/main" id="{D711AF5E-1AC1-6A2E-6BA0-6F0C059F1F24}"/>
              </a:ext>
            </a:extLst>
          </p:cNvPr>
          <p:cNvSpPr/>
          <p:nvPr/>
        </p:nvSpPr>
        <p:spPr>
          <a:xfrm>
            <a:off x="8416446" y="5940640"/>
            <a:ext cx="1383657"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a:t>
            </a:r>
          </a:p>
        </p:txBody>
      </p:sp>
      <p:sp>
        <p:nvSpPr>
          <p:cNvPr id="13" name="Rechteck 12">
            <a:extLst>
              <a:ext uri="{FF2B5EF4-FFF2-40B4-BE49-F238E27FC236}">
                <a16:creationId xmlns:a16="http://schemas.microsoft.com/office/drawing/2014/main" id="{9AAF1057-1DEB-9F5A-65E7-1B61638EEC0E}"/>
              </a:ext>
            </a:extLst>
          </p:cNvPr>
          <p:cNvSpPr/>
          <p:nvPr/>
        </p:nvSpPr>
        <p:spPr>
          <a:xfrm>
            <a:off x="6393518" y="6333657"/>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
        <p:nvSpPr>
          <p:cNvPr id="14" name="Rechteck 13">
            <a:extLst>
              <a:ext uri="{FF2B5EF4-FFF2-40B4-BE49-F238E27FC236}">
                <a16:creationId xmlns:a16="http://schemas.microsoft.com/office/drawing/2014/main" id="{09E119F5-9B27-11DF-AC95-65E2680EF17C}"/>
              </a:ext>
            </a:extLst>
          </p:cNvPr>
          <p:cNvSpPr/>
          <p:nvPr/>
        </p:nvSpPr>
        <p:spPr>
          <a:xfrm>
            <a:off x="6393518" y="5942925"/>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Tree>
    <p:extLst>
      <p:ext uri="{BB962C8B-B14F-4D97-AF65-F5344CB8AC3E}">
        <p14:creationId xmlns:p14="http://schemas.microsoft.com/office/powerpoint/2010/main" val="19574725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P2PSH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marL="0" indent="0" rtl="0">
              <a:buNone/>
            </a:pPr>
            <a:r>
              <a:rPr lang="de-DE" sz="2000">
                <a:solidFill>
                  <a:srgbClr val="00B050">
                    <a:alpha val="60000"/>
                  </a:srgbClr>
                </a:solidFill>
              </a:rPr>
              <a:t>				</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57</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9" name="Rechteck 8">
            <a:extLst>
              <a:ext uri="{FF2B5EF4-FFF2-40B4-BE49-F238E27FC236}">
                <a16:creationId xmlns:a16="http://schemas.microsoft.com/office/drawing/2014/main" id="{D711AF5E-1AC1-6A2E-6BA0-6F0C059F1F24}"/>
              </a:ext>
            </a:extLst>
          </p:cNvPr>
          <p:cNvSpPr/>
          <p:nvPr/>
        </p:nvSpPr>
        <p:spPr>
          <a:xfrm>
            <a:off x="8416446" y="5940640"/>
            <a:ext cx="1383657"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a:t>
            </a:r>
          </a:p>
        </p:txBody>
      </p:sp>
      <p:sp>
        <p:nvSpPr>
          <p:cNvPr id="13" name="Rechteck 12">
            <a:extLst>
              <a:ext uri="{FF2B5EF4-FFF2-40B4-BE49-F238E27FC236}">
                <a16:creationId xmlns:a16="http://schemas.microsoft.com/office/drawing/2014/main" id="{9AAF1057-1DEB-9F5A-65E7-1B61638EEC0E}"/>
              </a:ext>
            </a:extLst>
          </p:cNvPr>
          <p:cNvSpPr/>
          <p:nvPr/>
        </p:nvSpPr>
        <p:spPr>
          <a:xfrm>
            <a:off x="6393518" y="6333657"/>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
        <p:nvSpPr>
          <p:cNvPr id="14" name="Rechteck 13">
            <a:extLst>
              <a:ext uri="{FF2B5EF4-FFF2-40B4-BE49-F238E27FC236}">
                <a16:creationId xmlns:a16="http://schemas.microsoft.com/office/drawing/2014/main" id="{09E119F5-9B27-11DF-AC95-65E2680EF17C}"/>
              </a:ext>
            </a:extLst>
          </p:cNvPr>
          <p:cNvSpPr/>
          <p:nvPr/>
        </p:nvSpPr>
        <p:spPr>
          <a:xfrm>
            <a:off x="6393518" y="5942925"/>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Tree>
    <p:extLst>
      <p:ext uri="{BB962C8B-B14F-4D97-AF65-F5344CB8AC3E}">
        <p14:creationId xmlns:p14="http://schemas.microsoft.com/office/powerpoint/2010/main" val="8011203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P2PSH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marL="0" indent="0" rtl="0">
              <a:buNone/>
            </a:pPr>
            <a:r>
              <a:rPr lang="de-DE" sz="2000">
                <a:solidFill>
                  <a:srgbClr val="00B050">
                    <a:alpha val="60000"/>
                  </a:srgbClr>
                </a:solidFill>
              </a:rPr>
              <a:t>				</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58</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9" name="Rechteck 8">
            <a:extLst>
              <a:ext uri="{FF2B5EF4-FFF2-40B4-BE49-F238E27FC236}">
                <a16:creationId xmlns:a16="http://schemas.microsoft.com/office/drawing/2014/main" id="{D711AF5E-1AC1-6A2E-6BA0-6F0C059F1F24}"/>
              </a:ext>
            </a:extLst>
          </p:cNvPr>
          <p:cNvSpPr/>
          <p:nvPr/>
        </p:nvSpPr>
        <p:spPr>
          <a:xfrm>
            <a:off x="6371430" y="5542553"/>
            <a:ext cx="1383657" cy="2689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a:t>OP_EQUAL</a:t>
            </a:r>
          </a:p>
        </p:txBody>
      </p:sp>
      <p:sp>
        <p:nvSpPr>
          <p:cNvPr id="13" name="Rechteck 12">
            <a:extLst>
              <a:ext uri="{FF2B5EF4-FFF2-40B4-BE49-F238E27FC236}">
                <a16:creationId xmlns:a16="http://schemas.microsoft.com/office/drawing/2014/main" id="{9AAF1057-1DEB-9F5A-65E7-1B61638EEC0E}"/>
              </a:ext>
            </a:extLst>
          </p:cNvPr>
          <p:cNvSpPr/>
          <p:nvPr/>
        </p:nvSpPr>
        <p:spPr>
          <a:xfrm>
            <a:off x="6393518" y="6333657"/>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
        <p:nvSpPr>
          <p:cNvPr id="14" name="Rechteck 13">
            <a:extLst>
              <a:ext uri="{FF2B5EF4-FFF2-40B4-BE49-F238E27FC236}">
                <a16:creationId xmlns:a16="http://schemas.microsoft.com/office/drawing/2014/main" id="{09E119F5-9B27-11DF-AC95-65E2680EF17C}"/>
              </a:ext>
            </a:extLst>
          </p:cNvPr>
          <p:cNvSpPr/>
          <p:nvPr/>
        </p:nvSpPr>
        <p:spPr>
          <a:xfrm>
            <a:off x="6393518" y="5942925"/>
            <a:ext cx="20170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we make it visible</a:t>
            </a:r>
          </a:p>
        </p:txBody>
      </p:sp>
    </p:spTree>
    <p:extLst>
      <p:ext uri="{BB962C8B-B14F-4D97-AF65-F5344CB8AC3E}">
        <p14:creationId xmlns:p14="http://schemas.microsoft.com/office/powerpoint/2010/main" val="5192168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Pay To Script Hash – P2PSH</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Was passiert im Stack bei der Scriptausführung</a:t>
            </a: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marL="0" indent="0" rtl="0">
              <a:buNone/>
            </a:pPr>
            <a:r>
              <a:rPr lang="de-DE" sz="2000">
                <a:solidFill>
                  <a:srgbClr val="00B050">
                    <a:alpha val="60000"/>
                  </a:srgbClr>
                </a:solidFill>
              </a:rPr>
              <a:t>				</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59</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4" name="Rechteck 3">
            <a:extLst>
              <a:ext uri="{FF2B5EF4-FFF2-40B4-BE49-F238E27FC236}">
                <a16:creationId xmlns:a16="http://schemas.microsoft.com/office/drawing/2014/main" id="{7472393A-9935-48E7-5824-EF5E65F47CB8}"/>
              </a:ext>
            </a:extLst>
          </p:cNvPr>
          <p:cNvSpPr/>
          <p:nvPr/>
        </p:nvSpPr>
        <p:spPr>
          <a:xfrm>
            <a:off x="6371430" y="6354549"/>
            <a:ext cx="138365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1</a:t>
            </a:r>
          </a:p>
        </p:txBody>
      </p:sp>
      <p:pic>
        <p:nvPicPr>
          <p:cNvPr id="5" name="Grafik 4">
            <a:extLst>
              <a:ext uri="{FF2B5EF4-FFF2-40B4-BE49-F238E27FC236}">
                <a16:creationId xmlns:a16="http://schemas.microsoft.com/office/drawing/2014/main" id="{687F13E2-BBFC-3AF3-C211-60B6AAB24B4E}"/>
              </a:ext>
            </a:extLst>
          </p:cNvPr>
          <p:cNvPicPr/>
          <p:nvPr/>
        </p:nvPicPr>
        <p:blipFill>
          <a:blip r:embed="rId3"/>
          <a:stretch/>
        </p:blipFill>
        <p:spPr>
          <a:xfrm>
            <a:off x="8386700" y="4494774"/>
            <a:ext cx="3254437" cy="1887684"/>
          </a:xfrm>
          <a:prstGeom prst="rect">
            <a:avLst/>
          </a:prstGeom>
          <a:ln>
            <a:noFill/>
          </a:ln>
          <a:effectLst>
            <a:softEdge rad="112500"/>
          </a:effectLst>
        </p:spPr>
      </p:pic>
    </p:spTree>
    <p:extLst>
      <p:ext uri="{BB962C8B-B14F-4D97-AF65-F5344CB8AC3E}">
        <p14:creationId xmlns:p14="http://schemas.microsoft.com/office/powerpoint/2010/main" val="189376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dirty="0"/>
              <a:t>Whitepaper und </a:t>
            </a:r>
            <a:r>
              <a:rPr lang="de-DE" dirty="0" err="1"/>
              <a:t>Cypherpunks</a:t>
            </a:r>
            <a:endParaRPr lang="de-DE"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dirty="0"/>
              <a:t>Das Problem im digitalen Raum ist, dass beim Versenden von Daten alles kopiert wird.</a:t>
            </a:r>
          </a:p>
          <a:p>
            <a:pPr rtl="0"/>
            <a:r>
              <a:rPr lang="de-DE" sz="2000" dirty="0"/>
              <a:t>Für Information ist das gut aber für Geld ist das schlecht.</a:t>
            </a:r>
          </a:p>
          <a:p>
            <a:pPr rtl="0"/>
            <a:r>
              <a:rPr lang="de-DE" sz="2000" dirty="0"/>
              <a:t>Wie kann verhindert werden, dass Geld mehrfach ausgegeben wird?</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6</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pic>
        <p:nvPicPr>
          <p:cNvPr id="12" name="Grafik 11">
            <a:extLst>
              <a:ext uri="{FF2B5EF4-FFF2-40B4-BE49-F238E27FC236}">
                <a16:creationId xmlns:a16="http://schemas.microsoft.com/office/drawing/2014/main" id="{AACCAFE4-680F-2692-8226-6FC132136B65}"/>
              </a:ext>
            </a:extLst>
          </p:cNvPr>
          <p:cNvPicPr>
            <a:picLocks noChangeAspect="1"/>
          </p:cNvPicPr>
          <p:nvPr/>
        </p:nvPicPr>
        <p:blipFill>
          <a:blip r:embed="rId3"/>
          <a:stretch>
            <a:fillRect/>
          </a:stretch>
        </p:blipFill>
        <p:spPr>
          <a:xfrm>
            <a:off x="6805865" y="4185147"/>
            <a:ext cx="3660459" cy="24352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Grafik 13">
            <a:extLst>
              <a:ext uri="{FF2B5EF4-FFF2-40B4-BE49-F238E27FC236}">
                <a16:creationId xmlns:a16="http://schemas.microsoft.com/office/drawing/2014/main" id="{71CC25DC-34FB-7C96-BA86-EA3B5006EEAB}"/>
              </a:ext>
            </a:extLst>
          </p:cNvPr>
          <p:cNvPicPr>
            <a:picLocks noChangeAspect="1"/>
          </p:cNvPicPr>
          <p:nvPr/>
        </p:nvPicPr>
        <p:blipFill>
          <a:blip r:embed="rId4"/>
          <a:stretch>
            <a:fillRect/>
          </a:stretch>
        </p:blipFill>
        <p:spPr>
          <a:xfrm>
            <a:off x="1451033" y="4513216"/>
            <a:ext cx="2732910" cy="15043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90063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Bitcoin</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r>
              <a:rPr lang="de-DE"/>
              <a:t>SegWit Transaktion</a:t>
            </a:r>
            <a:endParaRPr lang="de-DE" kern="1200" dirty="0">
              <a:latin typeface="+mn-lt"/>
              <a:ea typeface="+mn-ea"/>
              <a:cs typeface="+mn-cs"/>
            </a:endParaRP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60</a:t>
            </a:fld>
            <a:endParaRPr lang="de-DE"/>
          </a:p>
        </p:txBody>
      </p:sp>
    </p:spTree>
    <p:extLst>
      <p:ext uri="{BB962C8B-B14F-4D97-AF65-F5344CB8AC3E}">
        <p14:creationId xmlns:p14="http://schemas.microsoft.com/office/powerpoint/2010/main" val="25526360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Malleability einer Transaktion</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Die Transaktions-ID ist eine Art Pointer zu einer bestimmten Transaktion</a:t>
            </a:r>
          </a:p>
          <a:p>
            <a:pPr rtl="0"/>
            <a:r>
              <a:rPr lang="de-DE" sz="2000"/>
              <a:t>Die Transaktions-ID wird mittels SHA256(SHA256(Transaktionsdaten)) berechnet</a:t>
            </a:r>
          </a:p>
          <a:p>
            <a:pPr rtl="0"/>
            <a:r>
              <a:rPr lang="de-DE" sz="2000"/>
              <a:t>Die Transaktionsdaten beinhalten auch die Signatur der Transaktion</a:t>
            </a:r>
          </a:p>
          <a:p>
            <a:pPr rtl="0"/>
            <a:r>
              <a:rPr lang="de-DE" sz="2000"/>
              <a:t>Aber die Daten zum Signieren beinhalten NICHT die Signatur. Man kann nicht die Signatur signieren</a:t>
            </a:r>
          </a:p>
          <a:p>
            <a:pPr rtl="0"/>
            <a:r>
              <a:rPr lang="de-DE" sz="2000"/>
              <a:t>Das kann zu Problemen führen</a:t>
            </a:r>
            <a:endParaRPr lang="de-DE" sz="1200"/>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marL="0" indent="0" rtl="0">
              <a:buNone/>
            </a:pPr>
            <a:r>
              <a:rPr lang="de-DE" sz="2000">
                <a:solidFill>
                  <a:srgbClr val="00B050">
                    <a:alpha val="60000"/>
                  </a:srgbClr>
                </a:solidFill>
              </a:rPr>
              <a:t>				</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61</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pic>
        <p:nvPicPr>
          <p:cNvPr id="3" name="Grafik 2">
            <a:extLst>
              <a:ext uri="{FF2B5EF4-FFF2-40B4-BE49-F238E27FC236}">
                <a16:creationId xmlns:a16="http://schemas.microsoft.com/office/drawing/2014/main" id="{3F81426C-EFFB-23E0-555B-62A8A3088F16}"/>
              </a:ext>
            </a:extLst>
          </p:cNvPr>
          <p:cNvPicPr>
            <a:picLocks noChangeAspect="1"/>
          </p:cNvPicPr>
          <p:nvPr/>
        </p:nvPicPr>
        <p:blipFill>
          <a:blip r:embed="rId3"/>
          <a:stretch>
            <a:fillRect/>
          </a:stretch>
        </p:blipFill>
        <p:spPr>
          <a:xfrm>
            <a:off x="5384468" y="4696875"/>
            <a:ext cx="1973924" cy="19642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40280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Malleability einer Transaktion</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Werden Daten mittels ECDSA signiert kann die Signatur leicht modifiziert werden ohne das sie ungültig wird</a:t>
            </a:r>
          </a:p>
          <a:p>
            <a:pPr rtl="0"/>
            <a:r>
              <a:rPr lang="de-DE" sz="2000"/>
              <a:t>Bsp:</a:t>
            </a:r>
          </a:p>
          <a:p>
            <a:pPr rtl="0"/>
            <a:endParaRPr lang="de-DE" sz="2000"/>
          </a:p>
          <a:p>
            <a:pPr rtl="0"/>
            <a:endParaRPr lang="de-DE" sz="2000"/>
          </a:p>
          <a:p>
            <a:pPr rtl="0"/>
            <a:endParaRPr lang="de-DE" sz="2000"/>
          </a:p>
          <a:p>
            <a:pPr rtl="0"/>
            <a:endParaRPr lang="de-DE" sz="2000"/>
          </a:p>
          <a:p>
            <a:pPr rtl="0"/>
            <a:r>
              <a:rPr lang="de-DE" sz="2000"/>
              <a:t>Schauen wir uns das an einem Beispiel an</a:t>
            </a:r>
            <a:endParaRPr lang="de-DE" sz="1200"/>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rtl="0"/>
            <a:endParaRPr lang="de-DE" sz="2000">
              <a:solidFill>
                <a:srgbClr val="00B050">
                  <a:alpha val="60000"/>
                </a:srgbClr>
              </a:solidFill>
            </a:endParaRPr>
          </a:p>
          <a:p>
            <a:pPr marL="0" indent="0" rtl="0">
              <a:buNone/>
            </a:pPr>
            <a:r>
              <a:rPr lang="de-DE" sz="2000">
                <a:solidFill>
                  <a:srgbClr val="00B050">
                    <a:alpha val="60000"/>
                  </a:srgbClr>
                </a:solidFill>
              </a:rPr>
              <a:t>				</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62</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aphicFrame>
        <p:nvGraphicFramePr>
          <p:cNvPr id="4" name="Tabelle 4">
            <a:extLst>
              <a:ext uri="{FF2B5EF4-FFF2-40B4-BE49-F238E27FC236}">
                <a16:creationId xmlns:a16="http://schemas.microsoft.com/office/drawing/2014/main" id="{0D14C051-2EE4-338F-2AFB-9D3FF3E81146}"/>
              </a:ext>
            </a:extLst>
          </p:cNvPr>
          <p:cNvGraphicFramePr>
            <a:graphicFrameLocks noGrp="1"/>
          </p:cNvGraphicFramePr>
          <p:nvPr>
            <p:extLst>
              <p:ext uri="{D42A27DB-BD31-4B8C-83A1-F6EECF244321}">
                <p14:modId xmlns:p14="http://schemas.microsoft.com/office/powerpoint/2010/main" val="1935666902"/>
              </p:ext>
            </p:extLst>
          </p:nvPr>
        </p:nvGraphicFramePr>
        <p:xfrm>
          <a:off x="2032000" y="3821438"/>
          <a:ext cx="8128000" cy="13817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031344853"/>
                    </a:ext>
                  </a:extLst>
                </a:gridCol>
                <a:gridCol w="4064000">
                  <a:extLst>
                    <a:ext uri="{9D8B030D-6E8A-4147-A177-3AD203B41FA5}">
                      <a16:colId xmlns:a16="http://schemas.microsoft.com/office/drawing/2014/main" val="2503288963"/>
                    </a:ext>
                  </a:extLst>
                </a:gridCol>
              </a:tblGrid>
              <a:tr h="370840">
                <a:tc>
                  <a:txBody>
                    <a:bodyPr/>
                    <a:lstStyle/>
                    <a:p>
                      <a:r>
                        <a:rPr lang="de-DE"/>
                        <a:t>Third party malleability</a:t>
                      </a:r>
                    </a:p>
                  </a:txBody>
                  <a:tcPr/>
                </a:tc>
                <a:tc>
                  <a:txBody>
                    <a:bodyPr/>
                    <a:lstStyle/>
                    <a:p>
                      <a:r>
                        <a:rPr lang="de-DE"/>
                        <a:t>First party malleability</a:t>
                      </a:r>
                    </a:p>
                  </a:txBody>
                  <a:tcPr/>
                </a:tc>
                <a:extLst>
                  <a:ext uri="{0D108BD9-81ED-4DB2-BD59-A6C34878D82A}">
                    <a16:rowId xmlns:a16="http://schemas.microsoft.com/office/drawing/2014/main" val="2300633095"/>
                  </a:ext>
                </a:extLst>
              </a:tr>
              <a:tr h="370840">
                <a:tc>
                  <a:txBody>
                    <a:bodyPr/>
                    <a:lstStyle/>
                    <a:p>
                      <a:r>
                        <a:rPr lang="de-DE"/>
                        <a:t>Führende 0</a:t>
                      </a:r>
                    </a:p>
                  </a:txBody>
                  <a:tcPr/>
                </a:tc>
                <a:tc>
                  <a:txBody>
                    <a:bodyPr/>
                    <a:lstStyle/>
                    <a:p>
                      <a:r>
                        <a:rPr lang="de-DE"/>
                        <a:t>Änderung der Zufallszahl während der Signierung</a:t>
                      </a:r>
                    </a:p>
                  </a:txBody>
                  <a:tcPr/>
                </a:tc>
                <a:extLst>
                  <a:ext uri="{0D108BD9-81ED-4DB2-BD59-A6C34878D82A}">
                    <a16:rowId xmlns:a16="http://schemas.microsoft.com/office/drawing/2014/main" val="4288904095"/>
                  </a:ext>
                </a:extLst>
              </a:tr>
              <a:tr h="370840">
                <a:tc>
                  <a:txBody>
                    <a:bodyPr/>
                    <a:lstStyle/>
                    <a:p>
                      <a:r>
                        <a:rPr lang="de-DE"/>
                        <a:t>Vorzeichen der Signatur</a:t>
                      </a:r>
                    </a:p>
                  </a:txBody>
                  <a:tcPr/>
                </a:tc>
                <a:tc>
                  <a:txBody>
                    <a:bodyPr/>
                    <a:lstStyle/>
                    <a:p>
                      <a:endParaRPr lang="de-DE"/>
                    </a:p>
                  </a:txBody>
                  <a:tcPr/>
                </a:tc>
                <a:extLst>
                  <a:ext uri="{0D108BD9-81ED-4DB2-BD59-A6C34878D82A}">
                    <a16:rowId xmlns:a16="http://schemas.microsoft.com/office/drawing/2014/main" val="3885216518"/>
                  </a:ext>
                </a:extLst>
              </a:tr>
            </a:tbl>
          </a:graphicData>
        </a:graphic>
      </p:graphicFrame>
    </p:spTree>
    <p:extLst>
      <p:ext uri="{BB962C8B-B14F-4D97-AF65-F5344CB8AC3E}">
        <p14:creationId xmlns:p14="http://schemas.microsoft.com/office/powerpoint/2010/main" val="36971176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Malleability einer Transaktion</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Da die Signatur anders aber immernoch gültig ist, ergibt sich eine gültige Transaktion </a:t>
            </a:r>
            <a:r>
              <a:rPr lang="de-DE" sz="2000">
                <a:solidFill>
                  <a:srgbClr val="FF0000">
                    <a:alpha val="60000"/>
                  </a:srgbClr>
                </a:solidFill>
              </a:rPr>
              <a:t>ABER</a:t>
            </a:r>
            <a:r>
              <a:rPr lang="de-DE" sz="2000"/>
              <a:t> mit neuer Transaktions-ID</a:t>
            </a:r>
          </a:p>
          <a:p>
            <a:pPr rtl="0"/>
            <a:r>
              <a:rPr lang="de-DE" sz="2000"/>
              <a:t>Bsp. (alle Transaktionen sind noch unbestätigt, also nur im UTXO-Set aber nicht in der Blockchain vorhanden)</a:t>
            </a:r>
          </a:p>
          <a:p>
            <a:pPr rtl="0"/>
            <a:endParaRPr lang="de-DE" sz="2000"/>
          </a:p>
          <a:p>
            <a:pPr marL="0" indent="0" rtl="0">
              <a:buNone/>
            </a:pPr>
            <a:r>
              <a:rPr lang="de-DE" sz="2000">
                <a:solidFill>
                  <a:srgbClr val="00B050">
                    <a:alpha val="60000"/>
                  </a:srgbClr>
                </a:solidFill>
              </a:rPr>
              <a:t>				</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63</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 name="Rechteck: abgerundete Ecken 1">
            <a:extLst>
              <a:ext uri="{FF2B5EF4-FFF2-40B4-BE49-F238E27FC236}">
                <a16:creationId xmlns:a16="http://schemas.microsoft.com/office/drawing/2014/main" id="{1BD2738C-27E7-CD7F-226A-E3EDC0AD05CF}"/>
              </a:ext>
            </a:extLst>
          </p:cNvPr>
          <p:cNvSpPr/>
          <p:nvPr/>
        </p:nvSpPr>
        <p:spPr>
          <a:xfrm>
            <a:off x="5010413" y="4840449"/>
            <a:ext cx="1711354" cy="58723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Transaktion B</a:t>
            </a:r>
          </a:p>
        </p:txBody>
      </p:sp>
      <p:sp>
        <p:nvSpPr>
          <p:cNvPr id="3" name="Rechteck: abgerundete Ecken 2">
            <a:extLst>
              <a:ext uri="{FF2B5EF4-FFF2-40B4-BE49-F238E27FC236}">
                <a16:creationId xmlns:a16="http://schemas.microsoft.com/office/drawing/2014/main" id="{E8D34748-1487-D9AB-76C2-9A617AE0DF1B}"/>
              </a:ext>
            </a:extLst>
          </p:cNvPr>
          <p:cNvSpPr/>
          <p:nvPr/>
        </p:nvSpPr>
        <p:spPr>
          <a:xfrm>
            <a:off x="1366652" y="4840449"/>
            <a:ext cx="1711354" cy="58723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Transaktion A</a:t>
            </a:r>
          </a:p>
        </p:txBody>
      </p:sp>
      <p:sp>
        <p:nvSpPr>
          <p:cNvPr id="8" name="Pfeil: nach rechts 7">
            <a:extLst>
              <a:ext uri="{FF2B5EF4-FFF2-40B4-BE49-F238E27FC236}">
                <a16:creationId xmlns:a16="http://schemas.microsoft.com/office/drawing/2014/main" id="{E0A57FEC-459D-E938-0AB7-489689B2DDC9}"/>
              </a:ext>
            </a:extLst>
          </p:cNvPr>
          <p:cNvSpPr/>
          <p:nvPr/>
        </p:nvSpPr>
        <p:spPr>
          <a:xfrm>
            <a:off x="3255751" y="5083729"/>
            <a:ext cx="1576917" cy="13003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Pfeil: nach rechts 8">
            <a:extLst>
              <a:ext uri="{FF2B5EF4-FFF2-40B4-BE49-F238E27FC236}">
                <a16:creationId xmlns:a16="http://schemas.microsoft.com/office/drawing/2014/main" id="{B99AB030-71F5-5D94-B1AA-53E651A670F4}"/>
              </a:ext>
            </a:extLst>
          </p:cNvPr>
          <p:cNvSpPr/>
          <p:nvPr/>
        </p:nvSpPr>
        <p:spPr>
          <a:xfrm>
            <a:off x="6899512" y="5069048"/>
            <a:ext cx="1576917" cy="13003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abgerundete Ecken 10">
            <a:extLst>
              <a:ext uri="{FF2B5EF4-FFF2-40B4-BE49-F238E27FC236}">
                <a16:creationId xmlns:a16="http://schemas.microsoft.com/office/drawing/2014/main" id="{EA704A96-071D-83C0-1880-68E429E28A80}"/>
              </a:ext>
            </a:extLst>
          </p:cNvPr>
          <p:cNvSpPr/>
          <p:nvPr/>
        </p:nvSpPr>
        <p:spPr>
          <a:xfrm>
            <a:off x="8654174" y="4855129"/>
            <a:ext cx="1711354" cy="58723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Output</a:t>
            </a:r>
          </a:p>
        </p:txBody>
      </p:sp>
      <p:sp>
        <p:nvSpPr>
          <p:cNvPr id="12" name="Rechteck: abgerundete Ecken 11">
            <a:extLst>
              <a:ext uri="{FF2B5EF4-FFF2-40B4-BE49-F238E27FC236}">
                <a16:creationId xmlns:a16="http://schemas.microsoft.com/office/drawing/2014/main" id="{D8FA953C-CEBF-73CF-D6A2-992CB0542850}"/>
              </a:ext>
            </a:extLst>
          </p:cNvPr>
          <p:cNvSpPr/>
          <p:nvPr/>
        </p:nvSpPr>
        <p:spPr>
          <a:xfrm>
            <a:off x="1398291" y="5755051"/>
            <a:ext cx="1711354" cy="58723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Transaktion A‘</a:t>
            </a:r>
          </a:p>
        </p:txBody>
      </p:sp>
    </p:spTree>
    <p:extLst>
      <p:ext uri="{BB962C8B-B14F-4D97-AF65-F5344CB8AC3E}">
        <p14:creationId xmlns:p14="http://schemas.microsoft.com/office/powerpoint/2010/main" val="1852265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Malleability einer Transaktion</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Wenn Transaktion A‘ nun zuerst gemined wird, gilt Transaktion A als „double spend“ und ist damit ungültig</a:t>
            </a:r>
          </a:p>
          <a:p>
            <a:pPr rtl="0"/>
            <a:r>
              <a:rPr lang="de-DE" sz="2000"/>
              <a:t>Transaktion B bezieht sich dann auf eine nichtexistente Inputtransaktion und kann somit auch nicht in die Blockchain aufgenommen werden</a:t>
            </a:r>
          </a:p>
          <a:p>
            <a:pPr rtl="0"/>
            <a:endParaRPr lang="de-DE" sz="2000"/>
          </a:p>
          <a:p>
            <a:pPr marL="0" indent="0" rtl="0">
              <a:buNone/>
            </a:pPr>
            <a:r>
              <a:rPr lang="de-DE" sz="2000">
                <a:solidFill>
                  <a:srgbClr val="00B050">
                    <a:alpha val="60000"/>
                  </a:srgbClr>
                </a:solidFill>
              </a:rPr>
              <a:t>				</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64</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 name="Rechteck: abgerundete Ecken 1">
            <a:extLst>
              <a:ext uri="{FF2B5EF4-FFF2-40B4-BE49-F238E27FC236}">
                <a16:creationId xmlns:a16="http://schemas.microsoft.com/office/drawing/2014/main" id="{1BD2738C-27E7-CD7F-226A-E3EDC0AD05CF}"/>
              </a:ext>
            </a:extLst>
          </p:cNvPr>
          <p:cNvSpPr/>
          <p:nvPr/>
        </p:nvSpPr>
        <p:spPr>
          <a:xfrm>
            <a:off x="5010413" y="4840449"/>
            <a:ext cx="1711354" cy="58723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Transaktion B</a:t>
            </a:r>
          </a:p>
        </p:txBody>
      </p:sp>
      <p:sp>
        <p:nvSpPr>
          <p:cNvPr id="3" name="Rechteck: abgerundete Ecken 2">
            <a:extLst>
              <a:ext uri="{FF2B5EF4-FFF2-40B4-BE49-F238E27FC236}">
                <a16:creationId xmlns:a16="http://schemas.microsoft.com/office/drawing/2014/main" id="{E8D34748-1487-D9AB-76C2-9A617AE0DF1B}"/>
              </a:ext>
            </a:extLst>
          </p:cNvPr>
          <p:cNvSpPr/>
          <p:nvPr/>
        </p:nvSpPr>
        <p:spPr>
          <a:xfrm>
            <a:off x="1366652" y="4840449"/>
            <a:ext cx="1711354" cy="58723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Transaktion A</a:t>
            </a:r>
          </a:p>
        </p:txBody>
      </p:sp>
      <p:sp>
        <p:nvSpPr>
          <p:cNvPr id="8" name="Pfeil: nach rechts 7">
            <a:extLst>
              <a:ext uri="{FF2B5EF4-FFF2-40B4-BE49-F238E27FC236}">
                <a16:creationId xmlns:a16="http://schemas.microsoft.com/office/drawing/2014/main" id="{E0A57FEC-459D-E938-0AB7-489689B2DDC9}"/>
              </a:ext>
            </a:extLst>
          </p:cNvPr>
          <p:cNvSpPr/>
          <p:nvPr/>
        </p:nvSpPr>
        <p:spPr>
          <a:xfrm>
            <a:off x="3255751" y="5083729"/>
            <a:ext cx="1576917" cy="13003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Pfeil: nach rechts 8">
            <a:extLst>
              <a:ext uri="{FF2B5EF4-FFF2-40B4-BE49-F238E27FC236}">
                <a16:creationId xmlns:a16="http://schemas.microsoft.com/office/drawing/2014/main" id="{B99AB030-71F5-5D94-B1AA-53E651A670F4}"/>
              </a:ext>
            </a:extLst>
          </p:cNvPr>
          <p:cNvSpPr/>
          <p:nvPr/>
        </p:nvSpPr>
        <p:spPr>
          <a:xfrm>
            <a:off x="6899512" y="5069048"/>
            <a:ext cx="1576917" cy="13003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abgerundete Ecken 10">
            <a:extLst>
              <a:ext uri="{FF2B5EF4-FFF2-40B4-BE49-F238E27FC236}">
                <a16:creationId xmlns:a16="http://schemas.microsoft.com/office/drawing/2014/main" id="{EA704A96-071D-83C0-1880-68E429E28A80}"/>
              </a:ext>
            </a:extLst>
          </p:cNvPr>
          <p:cNvSpPr/>
          <p:nvPr/>
        </p:nvSpPr>
        <p:spPr>
          <a:xfrm>
            <a:off x="8654174" y="4855129"/>
            <a:ext cx="1711354" cy="58723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Output</a:t>
            </a:r>
          </a:p>
        </p:txBody>
      </p:sp>
      <p:sp>
        <p:nvSpPr>
          <p:cNvPr id="12" name="Rechteck: abgerundete Ecken 11">
            <a:extLst>
              <a:ext uri="{FF2B5EF4-FFF2-40B4-BE49-F238E27FC236}">
                <a16:creationId xmlns:a16="http://schemas.microsoft.com/office/drawing/2014/main" id="{D8FA953C-CEBF-73CF-D6A2-992CB0542850}"/>
              </a:ext>
            </a:extLst>
          </p:cNvPr>
          <p:cNvSpPr/>
          <p:nvPr/>
        </p:nvSpPr>
        <p:spPr>
          <a:xfrm>
            <a:off x="1398291" y="5755051"/>
            <a:ext cx="1711354" cy="58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Transaktion A‘</a:t>
            </a:r>
          </a:p>
        </p:txBody>
      </p:sp>
    </p:spTree>
    <p:extLst>
      <p:ext uri="{BB962C8B-B14F-4D97-AF65-F5344CB8AC3E}">
        <p14:creationId xmlns:p14="http://schemas.microsoft.com/office/powerpoint/2010/main" val="14696511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Malleability einer Transaktion</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Frage: Kann die Transaktion nicht einfach mit Bezug auf Transaktion A‘ neu signiert werden?</a:t>
            </a:r>
          </a:p>
          <a:p>
            <a:pPr rtl="0"/>
            <a:r>
              <a:rPr lang="de-DE" sz="2000"/>
              <a:t>Antwort: Ja….Aber</a:t>
            </a:r>
          </a:p>
          <a:p>
            <a:pPr rtl="0"/>
            <a:r>
              <a:rPr lang="de-DE" sz="2000"/>
              <a:t>Bei bspw. MultiSig-Transaktionen müssten alle Teilnehmer neu signieren. Das kann sehr aufwendig werden.</a:t>
            </a:r>
          </a:p>
          <a:p>
            <a:pPr rtl="0"/>
            <a:r>
              <a:rPr lang="de-DE" sz="2000"/>
              <a:t>Bei sog. Presigned-Transaktionen (Stichwort: Lighting) geht ein Neusignieren nicht</a:t>
            </a:r>
            <a:endParaRPr lang="de-DE" sz="1200"/>
          </a:p>
          <a:p>
            <a:pPr rtl="0"/>
            <a:endParaRPr lang="de-DE" sz="2000"/>
          </a:p>
          <a:p>
            <a:pPr marL="0" indent="0" rtl="0">
              <a:buNone/>
            </a:pPr>
            <a:r>
              <a:rPr lang="de-DE" sz="2000">
                <a:solidFill>
                  <a:srgbClr val="00B050">
                    <a:alpha val="60000"/>
                  </a:srgbClr>
                </a:solidFill>
              </a:rPr>
              <a:t>				</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65</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 name="Rechteck: abgerundete Ecken 1">
            <a:extLst>
              <a:ext uri="{FF2B5EF4-FFF2-40B4-BE49-F238E27FC236}">
                <a16:creationId xmlns:a16="http://schemas.microsoft.com/office/drawing/2014/main" id="{1BD2738C-27E7-CD7F-226A-E3EDC0AD05CF}"/>
              </a:ext>
            </a:extLst>
          </p:cNvPr>
          <p:cNvSpPr/>
          <p:nvPr/>
        </p:nvSpPr>
        <p:spPr>
          <a:xfrm>
            <a:off x="5010413" y="4840449"/>
            <a:ext cx="1711354" cy="58723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Transaktion B</a:t>
            </a:r>
          </a:p>
        </p:txBody>
      </p:sp>
      <p:sp>
        <p:nvSpPr>
          <p:cNvPr id="3" name="Rechteck: abgerundete Ecken 2">
            <a:extLst>
              <a:ext uri="{FF2B5EF4-FFF2-40B4-BE49-F238E27FC236}">
                <a16:creationId xmlns:a16="http://schemas.microsoft.com/office/drawing/2014/main" id="{E8D34748-1487-D9AB-76C2-9A617AE0DF1B}"/>
              </a:ext>
            </a:extLst>
          </p:cNvPr>
          <p:cNvSpPr/>
          <p:nvPr/>
        </p:nvSpPr>
        <p:spPr>
          <a:xfrm>
            <a:off x="1366652" y="4840449"/>
            <a:ext cx="1711354" cy="58723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Transaktion A</a:t>
            </a:r>
          </a:p>
        </p:txBody>
      </p:sp>
      <p:sp>
        <p:nvSpPr>
          <p:cNvPr id="8" name="Pfeil: nach rechts 7">
            <a:extLst>
              <a:ext uri="{FF2B5EF4-FFF2-40B4-BE49-F238E27FC236}">
                <a16:creationId xmlns:a16="http://schemas.microsoft.com/office/drawing/2014/main" id="{E0A57FEC-459D-E938-0AB7-489689B2DDC9}"/>
              </a:ext>
            </a:extLst>
          </p:cNvPr>
          <p:cNvSpPr/>
          <p:nvPr/>
        </p:nvSpPr>
        <p:spPr>
          <a:xfrm>
            <a:off x="3255751" y="5083729"/>
            <a:ext cx="1576917" cy="13003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Pfeil: nach rechts 8">
            <a:extLst>
              <a:ext uri="{FF2B5EF4-FFF2-40B4-BE49-F238E27FC236}">
                <a16:creationId xmlns:a16="http://schemas.microsoft.com/office/drawing/2014/main" id="{B99AB030-71F5-5D94-B1AA-53E651A670F4}"/>
              </a:ext>
            </a:extLst>
          </p:cNvPr>
          <p:cNvSpPr/>
          <p:nvPr/>
        </p:nvSpPr>
        <p:spPr>
          <a:xfrm>
            <a:off x="6899512" y="5069048"/>
            <a:ext cx="1576917" cy="13003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abgerundete Ecken 10">
            <a:extLst>
              <a:ext uri="{FF2B5EF4-FFF2-40B4-BE49-F238E27FC236}">
                <a16:creationId xmlns:a16="http://schemas.microsoft.com/office/drawing/2014/main" id="{EA704A96-071D-83C0-1880-68E429E28A80}"/>
              </a:ext>
            </a:extLst>
          </p:cNvPr>
          <p:cNvSpPr/>
          <p:nvPr/>
        </p:nvSpPr>
        <p:spPr>
          <a:xfrm>
            <a:off x="8654174" y="4855129"/>
            <a:ext cx="1711354" cy="58723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Output</a:t>
            </a:r>
          </a:p>
        </p:txBody>
      </p:sp>
      <p:sp>
        <p:nvSpPr>
          <p:cNvPr id="12" name="Rechteck: abgerundete Ecken 11">
            <a:extLst>
              <a:ext uri="{FF2B5EF4-FFF2-40B4-BE49-F238E27FC236}">
                <a16:creationId xmlns:a16="http://schemas.microsoft.com/office/drawing/2014/main" id="{D8FA953C-CEBF-73CF-D6A2-992CB0542850}"/>
              </a:ext>
            </a:extLst>
          </p:cNvPr>
          <p:cNvSpPr/>
          <p:nvPr/>
        </p:nvSpPr>
        <p:spPr>
          <a:xfrm>
            <a:off x="1398291" y="5755051"/>
            <a:ext cx="1711354" cy="58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Transaktion A‘</a:t>
            </a:r>
          </a:p>
        </p:txBody>
      </p:sp>
    </p:spTree>
    <p:extLst>
      <p:ext uri="{BB962C8B-B14F-4D97-AF65-F5344CB8AC3E}">
        <p14:creationId xmlns:p14="http://schemas.microsoft.com/office/powerpoint/2010/main" val="30792750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a:t>SegWit Transaktionsformular</a:t>
            </a:r>
            <a:endParaRPr lang="de-DE" sz="2400"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a:t>Als Lösung des Problems wird die Signatur von den Daten zur Berechnung der Transaktions-ID entfernt</a:t>
            </a:r>
          </a:p>
          <a:p>
            <a:pPr rtl="0"/>
            <a:r>
              <a:rPr lang="de-DE" sz="2000"/>
              <a:t>Dies wird mittels neuem Transaktionsformular umgesetzt</a:t>
            </a:r>
          </a:p>
          <a:p>
            <a:pPr rtl="0"/>
            <a:endParaRPr lang="de-DE" sz="2000"/>
          </a:p>
          <a:p>
            <a:pPr marL="0" indent="0" rtl="0">
              <a:buNone/>
            </a:pPr>
            <a:r>
              <a:rPr lang="de-DE" sz="2000">
                <a:solidFill>
                  <a:srgbClr val="00B050">
                    <a:alpha val="60000"/>
                  </a:srgbClr>
                </a:solidFill>
              </a:rPr>
              <a:t>				</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66</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nvGrpSpPr>
          <p:cNvPr id="4" name="Gruppieren 3">
            <a:extLst>
              <a:ext uri="{FF2B5EF4-FFF2-40B4-BE49-F238E27FC236}">
                <a16:creationId xmlns:a16="http://schemas.microsoft.com/office/drawing/2014/main" id="{041746DF-DC41-2916-8E4C-424AC0657B49}"/>
              </a:ext>
            </a:extLst>
          </p:cNvPr>
          <p:cNvGrpSpPr/>
          <p:nvPr/>
        </p:nvGrpSpPr>
        <p:grpSpPr>
          <a:xfrm>
            <a:off x="1031841" y="3355596"/>
            <a:ext cx="3968847" cy="3397685"/>
            <a:chOff x="3993501" y="2761861"/>
            <a:chExt cx="4721290" cy="3851457"/>
          </a:xfrm>
        </p:grpSpPr>
        <p:sp>
          <p:nvSpPr>
            <p:cNvPr id="5" name="Rechteck: abgerundete Ecken 4">
              <a:extLst>
                <a:ext uri="{FF2B5EF4-FFF2-40B4-BE49-F238E27FC236}">
                  <a16:creationId xmlns:a16="http://schemas.microsoft.com/office/drawing/2014/main" id="{1C576949-7401-B56C-1CCF-29DE51C64C07}"/>
                </a:ext>
              </a:extLst>
            </p:cNvPr>
            <p:cNvSpPr/>
            <p:nvPr/>
          </p:nvSpPr>
          <p:spPr>
            <a:xfrm>
              <a:off x="3993501" y="2761861"/>
              <a:ext cx="4721289" cy="38514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C8698A62-D0CE-2452-15A2-FC4D2325DAE8}"/>
                </a:ext>
              </a:extLst>
            </p:cNvPr>
            <p:cNvSpPr txBox="1"/>
            <p:nvPr/>
          </p:nvSpPr>
          <p:spPr>
            <a:xfrm>
              <a:off x="4295774" y="2978666"/>
              <a:ext cx="4419017" cy="3105042"/>
            </a:xfrm>
            <a:prstGeom prst="rect">
              <a:avLst/>
            </a:prstGeom>
            <a:noFill/>
          </p:spPr>
          <p:txBody>
            <a:bodyPr wrap="square" rtlCol="0">
              <a:spAutoFit/>
            </a:bodyPr>
            <a:lstStyle/>
            <a:p>
              <a:r>
                <a:rPr lang="de-DE" sz="1400" dirty="0" err="1"/>
                <a:t>version</a:t>
              </a:r>
              <a:r>
                <a:rPr lang="de-DE" sz="1400" dirty="0"/>
                <a:t>: (4 </a:t>
              </a:r>
              <a:r>
                <a:rPr lang="de-DE" sz="1400" dirty="0" err="1"/>
                <a:t>bytes</a:t>
              </a:r>
              <a:r>
                <a:rPr lang="de-DE" sz="1400" dirty="0"/>
                <a:t>, fix, </a:t>
              </a:r>
              <a:r>
                <a:rPr lang="de-DE" sz="1400" dirty="0" err="1"/>
                <a:t>little</a:t>
              </a:r>
              <a:r>
                <a:rPr lang="de-DE" sz="1400" dirty="0"/>
                <a:t> </a:t>
              </a:r>
              <a:r>
                <a:rPr lang="de-DE" sz="1400" dirty="0" err="1"/>
                <a:t>endian</a:t>
              </a:r>
              <a:r>
                <a:rPr lang="de-DE" sz="1400" dirty="0"/>
                <a:t>)</a:t>
              </a:r>
            </a:p>
            <a:p>
              <a:r>
                <a:rPr lang="de-DE" sz="1400" dirty="0" err="1"/>
                <a:t>input_count</a:t>
              </a:r>
              <a:r>
                <a:rPr lang="de-DE" sz="1400" dirty="0"/>
                <a:t>: (</a:t>
              </a:r>
              <a:r>
                <a:rPr lang="de-DE" sz="1400" dirty="0" err="1"/>
                <a:t>compact</a:t>
              </a:r>
              <a:r>
                <a:rPr lang="de-DE" sz="1400" dirty="0"/>
                <a:t> </a:t>
              </a:r>
              <a:r>
                <a:rPr lang="de-DE" sz="1400" dirty="0" err="1"/>
                <a:t>size</a:t>
              </a:r>
              <a:r>
                <a:rPr lang="de-DE" sz="1400" dirty="0"/>
                <a:t>, </a:t>
              </a:r>
              <a:r>
                <a:rPr lang="de-DE" sz="1400" dirty="0" err="1"/>
                <a:t>little</a:t>
              </a:r>
              <a:r>
                <a:rPr lang="de-DE" sz="1400" dirty="0"/>
                <a:t> </a:t>
              </a:r>
              <a:r>
                <a:rPr lang="de-DE" sz="1400" dirty="0" err="1"/>
                <a:t>endian</a:t>
              </a:r>
              <a:r>
                <a:rPr lang="de-DE" sz="1400" dirty="0"/>
                <a:t>)</a:t>
              </a:r>
            </a:p>
            <a:p>
              <a:r>
                <a:rPr lang="de-DE" sz="1400" dirty="0" err="1"/>
                <a:t>inputs</a:t>
              </a:r>
              <a:r>
                <a:rPr lang="de-DE" sz="1400" dirty="0"/>
                <a:t>:</a:t>
              </a:r>
            </a:p>
            <a:p>
              <a:r>
                <a:rPr lang="de-DE" sz="1400" dirty="0"/>
                <a:t>	</a:t>
              </a:r>
              <a:r>
                <a:rPr lang="de-DE" sz="1400" dirty="0" err="1"/>
                <a:t>txid</a:t>
              </a:r>
              <a:r>
                <a:rPr lang="de-DE" sz="1400" dirty="0"/>
                <a:t>: (32 </a:t>
              </a:r>
              <a:r>
                <a:rPr lang="de-DE" sz="1400" dirty="0" err="1"/>
                <a:t>bytes</a:t>
              </a:r>
              <a:r>
                <a:rPr lang="de-DE" sz="1400" dirty="0"/>
                <a:t>, fix, </a:t>
              </a:r>
              <a:r>
                <a:rPr lang="de-DE" sz="1400" dirty="0" err="1"/>
                <a:t>little</a:t>
              </a:r>
              <a:r>
                <a:rPr lang="de-DE" sz="1400" dirty="0"/>
                <a:t> </a:t>
              </a:r>
              <a:r>
                <a:rPr lang="de-DE" sz="1400" dirty="0" err="1"/>
                <a:t>endian</a:t>
              </a:r>
              <a:r>
                <a:rPr lang="de-DE" sz="1400" dirty="0"/>
                <a:t>)</a:t>
              </a:r>
            </a:p>
            <a:p>
              <a:r>
                <a:rPr lang="de-DE" sz="1400" dirty="0"/>
                <a:t>	</a:t>
              </a:r>
              <a:r>
                <a:rPr lang="de-DE" sz="1400" dirty="0" err="1"/>
                <a:t>vout</a:t>
              </a:r>
              <a:r>
                <a:rPr lang="de-DE" sz="1400" dirty="0"/>
                <a:t>: (4 </a:t>
              </a:r>
              <a:r>
                <a:rPr lang="de-DE" sz="1400" dirty="0" err="1"/>
                <a:t>bytes</a:t>
              </a:r>
              <a:r>
                <a:rPr lang="de-DE" sz="1400" dirty="0"/>
                <a:t>, fix, </a:t>
              </a:r>
              <a:r>
                <a:rPr lang="de-DE" sz="1400" dirty="0" err="1"/>
                <a:t>little</a:t>
              </a:r>
              <a:r>
                <a:rPr lang="de-DE" sz="1400" dirty="0"/>
                <a:t> </a:t>
              </a:r>
              <a:r>
                <a:rPr lang="de-DE" sz="1400" dirty="0" err="1"/>
                <a:t>endian</a:t>
              </a:r>
              <a:r>
                <a:rPr lang="de-DE" sz="1400" dirty="0"/>
                <a:t>)</a:t>
              </a:r>
            </a:p>
            <a:p>
              <a:r>
                <a:rPr lang="de-DE" sz="1400" dirty="0"/>
                <a:t>	</a:t>
              </a:r>
              <a:r>
                <a:rPr lang="de-DE" sz="1400" dirty="0" err="1"/>
                <a:t>scriptSig</a:t>
              </a:r>
              <a:r>
                <a:rPr lang="de-DE" sz="1400" dirty="0"/>
                <a:t>: (variabel, </a:t>
              </a:r>
              <a:r>
                <a:rPr lang="de-DE" sz="1400" dirty="0" err="1"/>
                <a:t>big</a:t>
              </a:r>
              <a:r>
                <a:rPr lang="de-DE" sz="1400" dirty="0"/>
                <a:t> </a:t>
              </a:r>
              <a:r>
                <a:rPr lang="de-DE" sz="1400" dirty="0" err="1"/>
                <a:t>endian</a:t>
              </a:r>
              <a:r>
                <a:rPr lang="de-DE" sz="1400" dirty="0"/>
                <a:t>)</a:t>
              </a:r>
            </a:p>
            <a:p>
              <a:r>
                <a:rPr lang="de-DE" sz="1400" dirty="0"/>
                <a:t>	</a:t>
              </a:r>
              <a:r>
                <a:rPr lang="de-DE" sz="1400" dirty="0" err="1"/>
                <a:t>sequence</a:t>
              </a:r>
              <a:r>
                <a:rPr lang="de-DE" sz="1400" dirty="0"/>
                <a:t>: (4 </a:t>
              </a:r>
              <a:r>
                <a:rPr lang="de-DE" sz="1400" dirty="0" err="1"/>
                <a:t>bytes</a:t>
              </a:r>
              <a:r>
                <a:rPr lang="de-DE" sz="1400" dirty="0"/>
                <a:t>, fix, </a:t>
              </a:r>
              <a:r>
                <a:rPr lang="de-DE" sz="1400" dirty="0" err="1"/>
                <a:t>little</a:t>
              </a:r>
              <a:r>
                <a:rPr lang="de-DE" sz="1400" dirty="0"/>
                <a:t> </a:t>
              </a:r>
              <a:r>
                <a:rPr lang="de-DE" sz="1400" dirty="0" err="1"/>
                <a:t>endian</a:t>
              </a:r>
              <a:r>
                <a:rPr lang="de-DE" sz="1400" dirty="0"/>
                <a:t>)</a:t>
              </a:r>
            </a:p>
            <a:p>
              <a:r>
                <a:rPr lang="de-DE" sz="1400" dirty="0" err="1"/>
                <a:t>output_count</a:t>
              </a:r>
              <a:r>
                <a:rPr lang="de-DE" sz="1400" dirty="0"/>
                <a:t>: (</a:t>
              </a:r>
              <a:r>
                <a:rPr lang="de-DE" sz="1400" dirty="0" err="1"/>
                <a:t>compact</a:t>
              </a:r>
              <a:r>
                <a:rPr lang="de-DE" sz="1400" dirty="0"/>
                <a:t> </a:t>
              </a:r>
              <a:r>
                <a:rPr lang="de-DE" sz="1400" dirty="0" err="1"/>
                <a:t>size</a:t>
              </a:r>
              <a:r>
                <a:rPr lang="de-DE" sz="1400" dirty="0"/>
                <a:t>, </a:t>
              </a:r>
              <a:r>
                <a:rPr lang="de-DE" sz="1400" dirty="0" err="1"/>
                <a:t>little</a:t>
              </a:r>
              <a:r>
                <a:rPr lang="de-DE" sz="1400" dirty="0"/>
                <a:t> </a:t>
              </a:r>
              <a:r>
                <a:rPr lang="de-DE" sz="1400" dirty="0" err="1"/>
                <a:t>endian</a:t>
              </a:r>
              <a:r>
                <a:rPr lang="de-DE" sz="1400" dirty="0"/>
                <a:t>)</a:t>
              </a:r>
            </a:p>
            <a:p>
              <a:r>
                <a:rPr lang="de-DE" sz="1400" dirty="0" err="1"/>
                <a:t>outputs</a:t>
              </a:r>
              <a:r>
                <a:rPr lang="de-DE" sz="1400" dirty="0"/>
                <a:t>:</a:t>
              </a:r>
            </a:p>
            <a:p>
              <a:r>
                <a:rPr lang="de-DE" sz="1400" dirty="0"/>
                <a:t>	</a:t>
              </a:r>
              <a:r>
                <a:rPr lang="de-DE" sz="1400" dirty="0" err="1"/>
                <a:t>amount</a:t>
              </a:r>
              <a:r>
                <a:rPr lang="de-DE" sz="1400" dirty="0"/>
                <a:t>: (8 </a:t>
              </a:r>
              <a:r>
                <a:rPr lang="de-DE" sz="1400" dirty="0" err="1"/>
                <a:t>bytes</a:t>
              </a:r>
              <a:r>
                <a:rPr lang="de-DE" sz="1400" dirty="0"/>
                <a:t>, fix, </a:t>
              </a:r>
              <a:r>
                <a:rPr lang="de-DE" sz="1400" dirty="0" err="1"/>
                <a:t>little</a:t>
              </a:r>
              <a:r>
                <a:rPr lang="de-DE" sz="1400" dirty="0"/>
                <a:t> </a:t>
              </a:r>
              <a:r>
                <a:rPr lang="de-DE" sz="1400" dirty="0" err="1"/>
                <a:t>endian</a:t>
              </a:r>
              <a:r>
                <a:rPr lang="de-DE" sz="1400" dirty="0"/>
                <a:t>)</a:t>
              </a:r>
            </a:p>
            <a:p>
              <a:r>
                <a:rPr lang="de-DE" sz="1400" dirty="0"/>
                <a:t>	</a:t>
              </a:r>
              <a:r>
                <a:rPr lang="de-DE" sz="1400" dirty="0" err="1"/>
                <a:t>scriptPubKey</a:t>
              </a:r>
              <a:r>
                <a:rPr lang="de-DE" sz="1400" dirty="0"/>
                <a:t>: (variabel, </a:t>
              </a:r>
              <a:r>
                <a:rPr lang="de-DE" sz="1400" dirty="0" err="1"/>
                <a:t>big</a:t>
              </a:r>
              <a:r>
                <a:rPr lang="de-DE" sz="1400" dirty="0"/>
                <a:t> </a:t>
              </a:r>
              <a:r>
                <a:rPr lang="de-DE" sz="1400" dirty="0" err="1"/>
                <a:t>endian</a:t>
              </a:r>
              <a:r>
                <a:rPr lang="de-DE" sz="1400" dirty="0"/>
                <a:t>)</a:t>
              </a:r>
            </a:p>
            <a:p>
              <a:r>
                <a:rPr lang="de-DE" sz="1400" dirty="0" err="1"/>
                <a:t>locktime</a:t>
              </a:r>
              <a:r>
                <a:rPr lang="de-DE" sz="1400" dirty="0"/>
                <a:t>: (4 </a:t>
              </a:r>
              <a:r>
                <a:rPr lang="de-DE" sz="1400" dirty="0" err="1"/>
                <a:t>bytes</a:t>
              </a:r>
              <a:r>
                <a:rPr lang="de-DE" sz="1400" dirty="0"/>
                <a:t>, fix, </a:t>
              </a:r>
              <a:r>
                <a:rPr lang="de-DE" sz="1400" dirty="0" err="1"/>
                <a:t>little</a:t>
              </a:r>
              <a:r>
                <a:rPr lang="de-DE" sz="1400" dirty="0"/>
                <a:t> </a:t>
              </a:r>
              <a:r>
                <a:rPr lang="de-DE" sz="1400" dirty="0" err="1"/>
                <a:t>endian</a:t>
              </a:r>
              <a:r>
                <a:rPr lang="de-DE" dirty="0"/>
                <a:t>)</a:t>
              </a:r>
            </a:p>
          </p:txBody>
        </p:sp>
      </p:grpSp>
      <p:grpSp>
        <p:nvGrpSpPr>
          <p:cNvPr id="14" name="Gruppieren 13">
            <a:extLst>
              <a:ext uri="{FF2B5EF4-FFF2-40B4-BE49-F238E27FC236}">
                <a16:creationId xmlns:a16="http://schemas.microsoft.com/office/drawing/2014/main" id="{BFDF526C-CED3-3563-0F7B-D1FE87F15206}"/>
              </a:ext>
            </a:extLst>
          </p:cNvPr>
          <p:cNvGrpSpPr/>
          <p:nvPr/>
        </p:nvGrpSpPr>
        <p:grpSpPr>
          <a:xfrm>
            <a:off x="6826153" y="3355596"/>
            <a:ext cx="3968847" cy="3397685"/>
            <a:chOff x="3993501" y="2761861"/>
            <a:chExt cx="4721290" cy="3851457"/>
          </a:xfrm>
        </p:grpSpPr>
        <p:sp>
          <p:nvSpPr>
            <p:cNvPr id="15" name="Rechteck: abgerundete Ecken 14">
              <a:extLst>
                <a:ext uri="{FF2B5EF4-FFF2-40B4-BE49-F238E27FC236}">
                  <a16:creationId xmlns:a16="http://schemas.microsoft.com/office/drawing/2014/main" id="{D45175B2-5C64-D6B5-D2BD-C923E88C87E2}"/>
                </a:ext>
              </a:extLst>
            </p:cNvPr>
            <p:cNvSpPr/>
            <p:nvPr/>
          </p:nvSpPr>
          <p:spPr>
            <a:xfrm>
              <a:off x="3993501" y="2761861"/>
              <a:ext cx="4721289" cy="38514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feld 15">
              <a:extLst>
                <a:ext uri="{FF2B5EF4-FFF2-40B4-BE49-F238E27FC236}">
                  <a16:creationId xmlns:a16="http://schemas.microsoft.com/office/drawing/2014/main" id="{385AD512-60A2-0394-3A71-18C694DC918D}"/>
                </a:ext>
              </a:extLst>
            </p:cNvPr>
            <p:cNvSpPr txBox="1"/>
            <p:nvPr/>
          </p:nvSpPr>
          <p:spPr>
            <a:xfrm>
              <a:off x="4295774" y="2978666"/>
              <a:ext cx="4419017" cy="3593476"/>
            </a:xfrm>
            <a:prstGeom prst="rect">
              <a:avLst/>
            </a:prstGeom>
            <a:noFill/>
          </p:spPr>
          <p:txBody>
            <a:bodyPr wrap="square" rtlCol="0">
              <a:spAutoFit/>
            </a:bodyPr>
            <a:lstStyle/>
            <a:p>
              <a:r>
                <a:rPr lang="de-DE" sz="1400" dirty="0" err="1"/>
                <a:t>version</a:t>
              </a:r>
              <a:r>
                <a:rPr lang="de-DE" sz="1400" dirty="0"/>
                <a:t>: (4 </a:t>
              </a:r>
              <a:r>
                <a:rPr lang="de-DE" sz="1400" dirty="0" err="1"/>
                <a:t>bytes</a:t>
              </a:r>
              <a:r>
                <a:rPr lang="de-DE" sz="1400" dirty="0"/>
                <a:t>, fix, </a:t>
              </a:r>
              <a:r>
                <a:rPr lang="de-DE" sz="1400" dirty="0" err="1"/>
                <a:t>little</a:t>
              </a:r>
              <a:r>
                <a:rPr lang="de-DE" sz="1400" dirty="0"/>
                <a:t> </a:t>
              </a:r>
              <a:r>
                <a:rPr lang="de-DE" sz="1400" err="1"/>
                <a:t>endian</a:t>
              </a:r>
              <a:r>
                <a:rPr lang="de-DE" sz="1400"/>
                <a:t>)</a:t>
              </a:r>
            </a:p>
            <a:p>
              <a:r>
                <a:rPr lang="de-DE" sz="1400"/>
                <a:t>segwit marker:</a:t>
              </a:r>
              <a:endParaRPr lang="de-DE" sz="1400" dirty="0"/>
            </a:p>
            <a:p>
              <a:r>
                <a:rPr lang="de-DE" sz="1400" dirty="0" err="1"/>
                <a:t>input_count</a:t>
              </a:r>
              <a:r>
                <a:rPr lang="de-DE" sz="1400" dirty="0"/>
                <a:t>: (</a:t>
              </a:r>
              <a:r>
                <a:rPr lang="de-DE" sz="1400" dirty="0" err="1"/>
                <a:t>compact</a:t>
              </a:r>
              <a:r>
                <a:rPr lang="de-DE" sz="1400" dirty="0"/>
                <a:t> </a:t>
              </a:r>
              <a:r>
                <a:rPr lang="de-DE" sz="1400" dirty="0" err="1"/>
                <a:t>size</a:t>
              </a:r>
              <a:r>
                <a:rPr lang="de-DE" sz="1400" dirty="0"/>
                <a:t>, </a:t>
              </a:r>
              <a:r>
                <a:rPr lang="de-DE" sz="1400" dirty="0" err="1"/>
                <a:t>little</a:t>
              </a:r>
              <a:r>
                <a:rPr lang="de-DE" sz="1400" dirty="0"/>
                <a:t> </a:t>
              </a:r>
              <a:r>
                <a:rPr lang="de-DE" sz="1400" dirty="0" err="1"/>
                <a:t>endian</a:t>
              </a:r>
              <a:r>
                <a:rPr lang="de-DE" sz="1400" dirty="0"/>
                <a:t>)</a:t>
              </a:r>
            </a:p>
            <a:p>
              <a:r>
                <a:rPr lang="de-DE" sz="1400" dirty="0" err="1"/>
                <a:t>inputs</a:t>
              </a:r>
              <a:r>
                <a:rPr lang="de-DE" sz="1400" dirty="0"/>
                <a:t>:</a:t>
              </a:r>
            </a:p>
            <a:p>
              <a:r>
                <a:rPr lang="de-DE" sz="1400" dirty="0"/>
                <a:t>	</a:t>
              </a:r>
              <a:r>
                <a:rPr lang="de-DE" sz="1400" dirty="0" err="1"/>
                <a:t>txid</a:t>
              </a:r>
              <a:r>
                <a:rPr lang="de-DE" sz="1400" dirty="0"/>
                <a:t>: (32 </a:t>
              </a:r>
              <a:r>
                <a:rPr lang="de-DE" sz="1400" dirty="0" err="1"/>
                <a:t>bytes</a:t>
              </a:r>
              <a:r>
                <a:rPr lang="de-DE" sz="1400" dirty="0"/>
                <a:t>, fix, </a:t>
              </a:r>
              <a:r>
                <a:rPr lang="de-DE" sz="1400" dirty="0" err="1"/>
                <a:t>little</a:t>
              </a:r>
              <a:r>
                <a:rPr lang="de-DE" sz="1400" dirty="0"/>
                <a:t> </a:t>
              </a:r>
              <a:r>
                <a:rPr lang="de-DE" sz="1400" dirty="0" err="1"/>
                <a:t>endian</a:t>
              </a:r>
              <a:r>
                <a:rPr lang="de-DE" sz="1400" dirty="0"/>
                <a:t>)</a:t>
              </a:r>
            </a:p>
            <a:p>
              <a:r>
                <a:rPr lang="de-DE" sz="1400" dirty="0"/>
                <a:t>	</a:t>
              </a:r>
              <a:r>
                <a:rPr lang="de-DE" sz="1400" dirty="0" err="1"/>
                <a:t>vout</a:t>
              </a:r>
              <a:r>
                <a:rPr lang="de-DE" sz="1400" dirty="0"/>
                <a:t>: (4 </a:t>
              </a:r>
              <a:r>
                <a:rPr lang="de-DE" sz="1400" dirty="0" err="1"/>
                <a:t>bytes</a:t>
              </a:r>
              <a:r>
                <a:rPr lang="de-DE" sz="1400" dirty="0"/>
                <a:t>, fix, </a:t>
              </a:r>
              <a:r>
                <a:rPr lang="de-DE" sz="1400" dirty="0" err="1"/>
                <a:t>little</a:t>
              </a:r>
              <a:r>
                <a:rPr lang="de-DE" sz="1400" dirty="0"/>
                <a:t> </a:t>
              </a:r>
              <a:r>
                <a:rPr lang="de-DE" sz="1400" dirty="0" err="1"/>
                <a:t>endian</a:t>
              </a:r>
              <a:r>
                <a:rPr lang="de-DE" sz="1400" dirty="0"/>
                <a:t>)</a:t>
              </a:r>
            </a:p>
            <a:p>
              <a:r>
                <a:rPr lang="de-DE" sz="1400" dirty="0">
                  <a:solidFill>
                    <a:srgbClr val="FF0000"/>
                  </a:solidFill>
                </a:rPr>
                <a:t>	</a:t>
              </a:r>
              <a:r>
                <a:rPr lang="de-DE" sz="1400" dirty="0" err="1">
                  <a:solidFill>
                    <a:srgbClr val="FF0000"/>
                  </a:solidFill>
                </a:rPr>
                <a:t>scriptSig</a:t>
              </a:r>
              <a:r>
                <a:rPr lang="de-DE" sz="1400">
                  <a:solidFill>
                    <a:srgbClr val="FF0000"/>
                  </a:solidFill>
                </a:rPr>
                <a:t>: 00 fix</a:t>
              </a:r>
              <a:endParaRPr lang="de-DE" sz="1400" dirty="0">
                <a:solidFill>
                  <a:srgbClr val="FF0000"/>
                </a:solidFill>
              </a:endParaRPr>
            </a:p>
            <a:p>
              <a:r>
                <a:rPr lang="de-DE" sz="1400" dirty="0"/>
                <a:t>	</a:t>
              </a:r>
              <a:r>
                <a:rPr lang="de-DE" sz="1400" dirty="0" err="1"/>
                <a:t>sequence</a:t>
              </a:r>
              <a:r>
                <a:rPr lang="de-DE" sz="1400" dirty="0"/>
                <a:t>: (4 </a:t>
              </a:r>
              <a:r>
                <a:rPr lang="de-DE" sz="1400" dirty="0" err="1"/>
                <a:t>bytes</a:t>
              </a:r>
              <a:r>
                <a:rPr lang="de-DE" sz="1400" dirty="0"/>
                <a:t>, fix, </a:t>
              </a:r>
              <a:r>
                <a:rPr lang="de-DE" sz="1400" dirty="0" err="1"/>
                <a:t>little</a:t>
              </a:r>
              <a:r>
                <a:rPr lang="de-DE" sz="1400" dirty="0"/>
                <a:t> </a:t>
              </a:r>
              <a:r>
                <a:rPr lang="de-DE" sz="1400" dirty="0" err="1"/>
                <a:t>endian</a:t>
              </a:r>
              <a:r>
                <a:rPr lang="de-DE" sz="1400" dirty="0"/>
                <a:t>)</a:t>
              </a:r>
            </a:p>
            <a:p>
              <a:r>
                <a:rPr lang="de-DE" sz="1400" dirty="0" err="1"/>
                <a:t>output_count</a:t>
              </a:r>
              <a:r>
                <a:rPr lang="de-DE" sz="1400" dirty="0"/>
                <a:t>: (</a:t>
              </a:r>
              <a:r>
                <a:rPr lang="de-DE" sz="1400" dirty="0" err="1"/>
                <a:t>compact</a:t>
              </a:r>
              <a:r>
                <a:rPr lang="de-DE" sz="1400" dirty="0"/>
                <a:t> </a:t>
              </a:r>
              <a:r>
                <a:rPr lang="de-DE" sz="1400" dirty="0" err="1"/>
                <a:t>size</a:t>
              </a:r>
              <a:r>
                <a:rPr lang="de-DE" sz="1400" dirty="0"/>
                <a:t>, </a:t>
              </a:r>
              <a:r>
                <a:rPr lang="de-DE" sz="1400" dirty="0" err="1"/>
                <a:t>little</a:t>
              </a:r>
              <a:r>
                <a:rPr lang="de-DE" sz="1400" dirty="0"/>
                <a:t> </a:t>
              </a:r>
              <a:r>
                <a:rPr lang="de-DE" sz="1400" dirty="0" err="1"/>
                <a:t>endian</a:t>
              </a:r>
              <a:r>
                <a:rPr lang="de-DE" sz="1400" dirty="0"/>
                <a:t>)</a:t>
              </a:r>
            </a:p>
            <a:p>
              <a:r>
                <a:rPr lang="de-DE" sz="1400" dirty="0" err="1"/>
                <a:t>outputs</a:t>
              </a:r>
              <a:r>
                <a:rPr lang="de-DE" sz="1400" dirty="0"/>
                <a:t>:</a:t>
              </a:r>
            </a:p>
            <a:p>
              <a:r>
                <a:rPr lang="de-DE" sz="1400" dirty="0"/>
                <a:t>	</a:t>
              </a:r>
              <a:r>
                <a:rPr lang="de-DE" sz="1400" dirty="0" err="1"/>
                <a:t>amount</a:t>
              </a:r>
              <a:r>
                <a:rPr lang="de-DE" sz="1400" dirty="0"/>
                <a:t>: (8 </a:t>
              </a:r>
              <a:r>
                <a:rPr lang="de-DE" sz="1400" dirty="0" err="1"/>
                <a:t>bytes</a:t>
              </a:r>
              <a:r>
                <a:rPr lang="de-DE" sz="1400" dirty="0"/>
                <a:t>, fix, </a:t>
              </a:r>
              <a:r>
                <a:rPr lang="de-DE" sz="1400" dirty="0" err="1"/>
                <a:t>little</a:t>
              </a:r>
              <a:r>
                <a:rPr lang="de-DE" sz="1400" dirty="0"/>
                <a:t> </a:t>
              </a:r>
              <a:r>
                <a:rPr lang="de-DE" sz="1400" dirty="0" err="1"/>
                <a:t>endian</a:t>
              </a:r>
              <a:r>
                <a:rPr lang="de-DE" sz="1400" dirty="0"/>
                <a:t>)</a:t>
              </a:r>
            </a:p>
            <a:p>
              <a:r>
                <a:rPr lang="de-DE" sz="1400" dirty="0"/>
                <a:t>	</a:t>
              </a:r>
              <a:r>
                <a:rPr lang="de-DE" sz="1400" dirty="0" err="1"/>
                <a:t>scriptPubKey</a:t>
              </a:r>
              <a:r>
                <a:rPr lang="de-DE" sz="1400" dirty="0"/>
                <a:t>: (variabel, </a:t>
              </a:r>
              <a:r>
                <a:rPr lang="de-DE" sz="1400" dirty="0" err="1"/>
                <a:t>big</a:t>
              </a:r>
              <a:r>
                <a:rPr lang="de-DE" sz="1400" dirty="0"/>
                <a:t> </a:t>
              </a:r>
              <a:r>
                <a:rPr lang="de-DE" sz="1400" err="1"/>
                <a:t>endian</a:t>
              </a:r>
              <a:r>
                <a:rPr lang="de-DE" sz="1400"/>
                <a:t>)</a:t>
              </a:r>
            </a:p>
            <a:p>
              <a:r>
                <a:rPr lang="de-DE" sz="1400">
                  <a:solidFill>
                    <a:srgbClr val="FF0000"/>
                  </a:solidFill>
                </a:rPr>
                <a:t>witness stack:</a:t>
              </a:r>
              <a:endParaRPr lang="de-DE" sz="1400" dirty="0">
                <a:solidFill>
                  <a:srgbClr val="FF0000"/>
                </a:solidFill>
              </a:endParaRPr>
            </a:p>
            <a:p>
              <a:r>
                <a:rPr lang="de-DE" sz="1400" dirty="0" err="1"/>
                <a:t>locktime</a:t>
              </a:r>
              <a:r>
                <a:rPr lang="de-DE" sz="1400" dirty="0"/>
                <a:t>: (4 </a:t>
              </a:r>
              <a:r>
                <a:rPr lang="de-DE" sz="1400" dirty="0" err="1"/>
                <a:t>bytes</a:t>
              </a:r>
              <a:r>
                <a:rPr lang="de-DE" sz="1400" dirty="0"/>
                <a:t>, fix, </a:t>
              </a:r>
              <a:r>
                <a:rPr lang="de-DE" sz="1400" dirty="0" err="1"/>
                <a:t>little</a:t>
              </a:r>
              <a:r>
                <a:rPr lang="de-DE" sz="1400" dirty="0"/>
                <a:t> </a:t>
              </a:r>
              <a:r>
                <a:rPr lang="de-DE" sz="1400" dirty="0" err="1"/>
                <a:t>endian</a:t>
              </a:r>
              <a:r>
                <a:rPr lang="de-DE" dirty="0"/>
                <a:t>)</a:t>
              </a:r>
            </a:p>
          </p:txBody>
        </p:sp>
      </p:grpSp>
      <p:sp>
        <p:nvSpPr>
          <p:cNvPr id="17" name="Pfeil: nach rechts 16">
            <a:extLst>
              <a:ext uri="{FF2B5EF4-FFF2-40B4-BE49-F238E27FC236}">
                <a16:creationId xmlns:a16="http://schemas.microsoft.com/office/drawing/2014/main" id="{C4D9877C-3DF3-1F71-8D04-B29CED30A3BB}"/>
              </a:ext>
            </a:extLst>
          </p:cNvPr>
          <p:cNvSpPr/>
          <p:nvPr/>
        </p:nvSpPr>
        <p:spPr>
          <a:xfrm>
            <a:off x="5075763" y="4949504"/>
            <a:ext cx="1675312" cy="268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896015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a:extLst>
              <a:ext uri="{FF2B5EF4-FFF2-40B4-BE49-F238E27FC236}">
                <a16:creationId xmlns:a16="http://schemas.microsoft.com/office/drawing/2014/main" id="{24C799C2-FF0B-C478-BDA6-3F566B58797F}"/>
              </a:ext>
            </a:extLst>
          </p:cNvPr>
          <p:cNvPicPr>
            <a:picLocks noGrp="1" noChangeAspect="1"/>
          </p:cNvPicPr>
          <p:nvPr>
            <p:ph type="pic" sz="quarter" idx="13"/>
          </p:nvPr>
        </p:nvPicPr>
        <p:blipFill rotWithShape="1">
          <a:blip r:embed="rId2"/>
          <a:srcRect r="1" b="1579"/>
          <a:stretch/>
        </p:blipFill>
        <p:spPr>
          <a:xfrm>
            <a:off x="2590825" y="10"/>
            <a:ext cx="7452340" cy="6857990"/>
          </a:xfrm>
          <a:noFill/>
        </p:spPr>
      </p:pic>
      <p:sp>
        <p:nvSpPr>
          <p:cNvPr id="6" name="Foliennummernplatzhalter 5" hidden="1">
            <a:extLst>
              <a:ext uri="{FF2B5EF4-FFF2-40B4-BE49-F238E27FC236}">
                <a16:creationId xmlns:a16="http://schemas.microsoft.com/office/drawing/2014/main" id="{36E60F23-FB58-4EF8-82FD-E86CED25FDD4}"/>
              </a:ext>
            </a:extLst>
          </p:cNvPr>
          <p:cNvSpPr>
            <a:spLocks noGrp="1"/>
          </p:cNvSpPr>
          <p:nvPr>
            <p:ph type="sldNum" sz="quarter" idx="4294967295"/>
          </p:nvPr>
        </p:nvSpPr>
        <p:spPr>
          <a:xfrm>
            <a:off x="9948863" y="6507212"/>
            <a:ext cx="1692274" cy="153888"/>
          </a:xfrm>
        </p:spPr>
        <p:txBody>
          <a:bodyPr rtlCol="0"/>
          <a:lstStyle/>
          <a:p>
            <a:pPr rtl="0">
              <a:spcAft>
                <a:spcPts val="600"/>
              </a:spcAft>
            </a:pPr>
            <a:fld id="{DBA1B0FB-D917-4C8C-928F-313BD683BF39}" type="slidenum">
              <a:rPr lang="de-DE" smtClean="0"/>
              <a:pPr rtl="0">
                <a:spcAft>
                  <a:spcPts val="600"/>
                </a:spcAft>
              </a:pPr>
              <a:t>67</a:t>
            </a:fld>
            <a:endParaRPr lang="de-DE"/>
          </a:p>
        </p:txBody>
      </p:sp>
    </p:spTree>
    <p:extLst>
      <p:ext uri="{BB962C8B-B14F-4D97-AF65-F5344CB8AC3E}">
        <p14:creationId xmlns:p14="http://schemas.microsoft.com/office/powerpoint/2010/main" val="19520840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rtlCol="0"/>
          <a:lstStyle/>
          <a:p>
            <a:pPr rtl="0"/>
            <a:r>
              <a:rPr lang="de-DE"/>
              <a:t>Diagramm</a:t>
            </a:r>
          </a:p>
        </p:txBody>
      </p:sp>
      <p:graphicFrame>
        <p:nvGraphicFramePr>
          <p:cNvPr id="11" name="Inhaltsplatzhalter 10" descr="Platzhalter für ein Balkendiagramm ">
            <a:extLst>
              <a:ext uri="{FF2B5EF4-FFF2-40B4-BE49-F238E27FC236}">
                <a16:creationId xmlns:a16="http://schemas.microsoft.com/office/drawing/2014/main" id="{E4A6D503-95F0-4FD3-86D4-D1170C6E2B64}"/>
              </a:ext>
            </a:extLst>
          </p:cNvPr>
          <p:cNvGraphicFramePr>
            <a:graphicFrameLocks noGrp="1"/>
          </p:cNvGraphicFramePr>
          <p:nvPr>
            <p:ph idx="1"/>
            <p:extLst>
              <p:ext uri="{D42A27DB-BD31-4B8C-83A1-F6EECF244321}">
                <p14:modId xmlns:p14="http://schemas.microsoft.com/office/powerpoint/2010/main" val="632501002"/>
              </p:ext>
            </p:extLst>
          </p:nvPr>
        </p:nvGraphicFramePr>
        <p:xfrm>
          <a:off x="550863" y="2112963"/>
          <a:ext cx="11090275" cy="3979862"/>
        </p:xfrm>
        <a:graphic>
          <a:graphicData uri="http://schemas.openxmlformats.org/drawingml/2006/chart">
            <c:chart xmlns:c="http://schemas.openxmlformats.org/drawingml/2006/chart" xmlns:r="http://schemas.openxmlformats.org/officeDocument/2006/relationships" r:id="rId2"/>
          </a:graphicData>
        </a:graphic>
      </p:graphicFrame>
      <p:sp>
        <p:nvSpPr>
          <p:cNvPr id="4" name="Datumsplatzhalt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rtlCol="0"/>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rtlCol="0"/>
          <a:lstStyle/>
          <a:p>
            <a:pPr rtl="0"/>
            <a:r>
              <a:rPr lang="de-DE"/>
              <a:t>Beispiel für einen Fußzeilentext</a:t>
            </a:r>
          </a:p>
        </p:txBody>
      </p:sp>
      <p:sp>
        <p:nvSpPr>
          <p:cNvPr id="6" name="Foliennummernplatzhalt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68</a:t>
            </a:fld>
            <a:endParaRPr lang="de-DE"/>
          </a:p>
        </p:txBody>
      </p:sp>
    </p:spTree>
    <p:extLst>
      <p:ext uri="{BB962C8B-B14F-4D97-AF65-F5344CB8AC3E}">
        <p14:creationId xmlns:p14="http://schemas.microsoft.com/office/powerpoint/2010/main" val="37402860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rtlCol="0"/>
          <a:lstStyle/>
          <a:p>
            <a:pPr rtl="0"/>
            <a:r>
              <a:rPr lang="de-DE"/>
              <a:t>Tabelle</a:t>
            </a:r>
          </a:p>
        </p:txBody>
      </p:sp>
      <p:graphicFrame>
        <p:nvGraphicFramePr>
          <p:cNvPr id="13" name="Tabelle 13">
            <a:extLst>
              <a:ext uri="{FF2B5EF4-FFF2-40B4-BE49-F238E27FC236}">
                <a16:creationId xmlns:a16="http://schemas.microsoft.com/office/drawing/2014/main" id="{914D6EE3-4782-45C1-A75C-003483879C97}"/>
              </a:ext>
            </a:extLst>
          </p:cNvPr>
          <p:cNvGraphicFramePr>
            <a:graphicFrameLocks noGrp="1"/>
          </p:cNvGraphicFramePr>
          <p:nvPr>
            <p:ph idx="1"/>
            <p:extLst>
              <p:ext uri="{D42A27DB-BD31-4B8C-83A1-F6EECF244321}">
                <p14:modId xmlns:p14="http://schemas.microsoft.com/office/powerpoint/2010/main" val="615395883"/>
              </p:ext>
            </p:extLst>
          </p:nvPr>
        </p:nvGraphicFramePr>
        <p:xfrm>
          <a:off x="550863" y="2112963"/>
          <a:ext cx="11090275" cy="2466720"/>
        </p:xfrm>
        <a:graphic>
          <a:graphicData uri="http://schemas.openxmlformats.org/drawingml/2006/table">
            <a:tbl>
              <a:tblPr firstRow="1" bandRow="1">
                <a:tableStyleId>{7DF18680-E054-41AD-8BC1-D1AEF772440D}</a:tableStyleId>
              </a:tblPr>
              <a:tblGrid>
                <a:gridCol w="2218055">
                  <a:extLst>
                    <a:ext uri="{9D8B030D-6E8A-4147-A177-3AD203B41FA5}">
                      <a16:colId xmlns:a16="http://schemas.microsoft.com/office/drawing/2014/main" val="562691606"/>
                    </a:ext>
                  </a:extLst>
                </a:gridCol>
                <a:gridCol w="2218055">
                  <a:extLst>
                    <a:ext uri="{9D8B030D-6E8A-4147-A177-3AD203B41FA5}">
                      <a16:colId xmlns:a16="http://schemas.microsoft.com/office/drawing/2014/main" val="3970149589"/>
                    </a:ext>
                  </a:extLst>
                </a:gridCol>
                <a:gridCol w="2218055">
                  <a:extLst>
                    <a:ext uri="{9D8B030D-6E8A-4147-A177-3AD203B41FA5}">
                      <a16:colId xmlns:a16="http://schemas.microsoft.com/office/drawing/2014/main" val="1552287268"/>
                    </a:ext>
                  </a:extLst>
                </a:gridCol>
                <a:gridCol w="2218055">
                  <a:extLst>
                    <a:ext uri="{9D8B030D-6E8A-4147-A177-3AD203B41FA5}">
                      <a16:colId xmlns:a16="http://schemas.microsoft.com/office/drawing/2014/main" val="3637583548"/>
                    </a:ext>
                  </a:extLst>
                </a:gridCol>
                <a:gridCol w="2218055">
                  <a:extLst>
                    <a:ext uri="{9D8B030D-6E8A-4147-A177-3AD203B41FA5}">
                      <a16:colId xmlns:a16="http://schemas.microsoft.com/office/drawing/2014/main" val="1751413396"/>
                    </a:ext>
                  </a:extLst>
                </a:gridCol>
              </a:tblGrid>
              <a:tr h="493344">
                <a:tc>
                  <a:txBody>
                    <a:bodyPr/>
                    <a:lstStyle/>
                    <a:p>
                      <a:pPr algn="ctr" rtl="0"/>
                      <a:endParaRPr lang="de-DE"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rtl="0"/>
                      <a:r>
                        <a:rPr lang="de-DE"/>
                        <a:t>Kategorie 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rtl="0"/>
                      <a:r>
                        <a:rPr lang="de-DE"/>
                        <a:t>Kategorie 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rtl="0"/>
                      <a:r>
                        <a:rPr lang="de-DE"/>
                        <a:t>Kategorie 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rtl="0"/>
                      <a:r>
                        <a:rPr lang="de-DE"/>
                        <a:t>Kategorie 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193002138"/>
                  </a:ext>
                </a:extLst>
              </a:tr>
              <a:tr h="493344">
                <a:tc>
                  <a:txBody>
                    <a:bodyPr/>
                    <a:lstStyle/>
                    <a:p>
                      <a:pPr algn="ctr" rtl="0"/>
                      <a:r>
                        <a:rPr lang="de-DE">
                          <a:solidFill>
                            <a:schemeClr val="tx1"/>
                          </a:solidFill>
                        </a:rPr>
                        <a:t>Element 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4,5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2,3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a:solidFill>
                            <a:schemeClr val="tx1"/>
                          </a:solidFill>
                        </a:rPr>
                        <a:t>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2611538"/>
                  </a:ext>
                </a:extLst>
              </a:tr>
              <a:tr h="493344">
                <a:tc>
                  <a:txBody>
                    <a:bodyPr/>
                    <a:lstStyle/>
                    <a:p>
                      <a:pPr algn="ctr" rtl="0"/>
                      <a:r>
                        <a:rPr lang="de-DE">
                          <a:solidFill>
                            <a:schemeClr val="tx1"/>
                          </a:solidFill>
                        </a:rPr>
                        <a:t>Element 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3,2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5,1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4,4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a:solidFill>
                            <a:schemeClr val="tx1"/>
                          </a:solidFill>
                        </a:rPr>
                        <a:t>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0915798"/>
                  </a:ext>
                </a:extLst>
              </a:tr>
              <a:tr h="493344">
                <a:tc>
                  <a:txBody>
                    <a:bodyPr/>
                    <a:lstStyle/>
                    <a:p>
                      <a:pPr algn="ctr" rtl="0"/>
                      <a:r>
                        <a:rPr lang="de-DE">
                          <a:solidFill>
                            <a:schemeClr val="tx1"/>
                          </a:solidFill>
                        </a:rPr>
                        <a:t>Element 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2,1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2,5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2,8</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6691047"/>
                  </a:ext>
                </a:extLst>
              </a:tr>
              <a:tr h="493344">
                <a:tc>
                  <a:txBody>
                    <a:bodyPr/>
                    <a:lstStyle/>
                    <a:p>
                      <a:pPr algn="ctr" rtl="0"/>
                      <a:r>
                        <a:rPr lang="de-DE">
                          <a:solidFill>
                            <a:schemeClr val="tx1"/>
                          </a:solidFill>
                        </a:rPr>
                        <a:t>Element 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4,5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2,2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a:r>
                        <a:rPr lang="de-DE" dirty="0">
                          <a:solidFill>
                            <a:schemeClr val="tx1"/>
                          </a:solidFill>
                        </a:rPr>
                        <a:t>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269701"/>
                  </a:ext>
                </a:extLst>
              </a:tr>
            </a:tbl>
          </a:graphicData>
        </a:graphic>
      </p:graphicFrame>
      <p:sp>
        <p:nvSpPr>
          <p:cNvPr id="14" name="Datumsplatzhalt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rtlCol="0"/>
          <a:lstStyle/>
          <a:p>
            <a:pPr rtl="0"/>
            <a:r>
              <a:rPr lang="de-DE"/>
              <a:t>Dienstag, 2. Februar 20XX</a:t>
            </a:r>
          </a:p>
        </p:txBody>
      </p:sp>
      <p:sp>
        <p:nvSpPr>
          <p:cNvPr id="15" name="Fußzeilenplatzhalt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rtlCol="0"/>
          <a:lstStyle/>
          <a:p>
            <a:pPr rtl="0"/>
            <a:r>
              <a:rPr lang="de-DE"/>
              <a:t>Beispiel für einen Fußzeilentext</a:t>
            </a:r>
          </a:p>
        </p:txBody>
      </p:sp>
      <p:sp>
        <p:nvSpPr>
          <p:cNvPr id="16" name="Foliennummernplatzhalt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69</a:t>
            </a:fld>
            <a:endParaRPr lang="de-DE"/>
          </a:p>
        </p:txBody>
      </p:sp>
    </p:spTree>
    <p:extLst>
      <p:ext uri="{BB962C8B-B14F-4D97-AF65-F5344CB8AC3E}">
        <p14:creationId xmlns:p14="http://schemas.microsoft.com/office/powerpoint/2010/main" val="2496947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dirty="0"/>
              <a:t>Was ist Bitcoin</a:t>
            </a:r>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dirty="0"/>
              <a:t>Internet Geld, digitales Gold, Nerd-Money, Wertespeicher, Umweltsau….</a:t>
            </a:r>
          </a:p>
          <a:p>
            <a:pPr rtl="0"/>
            <a:r>
              <a:rPr lang="de-DE" sz="2000" dirty="0"/>
              <a:t>Zunächst einmal ist Bitcoin Code. Und Code ist Sprache.</a:t>
            </a:r>
          </a:p>
          <a:p>
            <a:pPr rtl="0"/>
            <a:r>
              <a:rPr lang="de-DE" sz="2000" dirty="0"/>
              <a:t>Der Code ist öffentlich </a:t>
            </a:r>
            <a:r>
              <a:rPr lang="de-DE" sz="2000" dirty="0">
                <a:hlinkClick r:id="rId3"/>
              </a:rPr>
              <a:t>https://github.com/bitcoin/bitcoin</a:t>
            </a:r>
            <a:endParaRPr lang="de-DE" sz="2000" dirty="0"/>
          </a:p>
          <a:p>
            <a:pPr rtl="0"/>
            <a:r>
              <a:rPr lang="de-DE" sz="2000" dirty="0"/>
              <a:t>Ob dieser Code einen Wert hat entscheiden WIR!!</a:t>
            </a:r>
          </a:p>
          <a:p>
            <a:pPr rtl="0"/>
            <a:r>
              <a:rPr lang="de-DE" sz="2000" dirty="0"/>
              <a:t>Was verleiht diesem Stück Papier einen Wert?</a:t>
            </a:r>
          </a:p>
          <a:p>
            <a:pPr rtl="0"/>
            <a:endParaRPr lang="de-DE" sz="2000" dirty="0"/>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7</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pic>
        <p:nvPicPr>
          <p:cNvPr id="5" name="Grafik 4">
            <a:extLst>
              <a:ext uri="{FF2B5EF4-FFF2-40B4-BE49-F238E27FC236}">
                <a16:creationId xmlns:a16="http://schemas.microsoft.com/office/drawing/2014/main" id="{C9539563-D9C6-2742-C61E-00C667F813DB}"/>
              </a:ext>
            </a:extLst>
          </p:cNvPr>
          <p:cNvPicPr>
            <a:picLocks noChangeAspect="1"/>
          </p:cNvPicPr>
          <p:nvPr/>
        </p:nvPicPr>
        <p:blipFill>
          <a:blip r:embed="rId4"/>
          <a:stretch>
            <a:fillRect/>
          </a:stretch>
        </p:blipFill>
        <p:spPr>
          <a:xfrm>
            <a:off x="7053280" y="3010256"/>
            <a:ext cx="4858584" cy="17634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Grafik 8">
            <a:extLst>
              <a:ext uri="{FF2B5EF4-FFF2-40B4-BE49-F238E27FC236}">
                <a16:creationId xmlns:a16="http://schemas.microsoft.com/office/drawing/2014/main" id="{36167C0A-3DB5-905B-84D9-A41D53DB8163}"/>
              </a:ext>
            </a:extLst>
          </p:cNvPr>
          <p:cNvPicPr>
            <a:picLocks noChangeAspect="1"/>
          </p:cNvPicPr>
          <p:nvPr/>
        </p:nvPicPr>
        <p:blipFill>
          <a:blip r:embed="rId5"/>
          <a:stretch>
            <a:fillRect/>
          </a:stretch>
        </p:blipFill>
        <p:spPr>
          <a:xfrm>
            <a:off x="2756555" y="4921809"/>
            <a:ext cx="3078439" cy="2042232"/>
          </a:xfrm>
          <a:prstGeom prst="rect">
            <a:avLst/>
          </a:prstGeom>
        </p:spPr>
      </p:pic>
    </p:spTree>
    <p:extLst>
      <p:ext uri="{BB962C8B-B14F-4D97-AF65-F5344CB8AC3E}">
        <p14:creationId xmlns:p14="http://schemas.microsoft.com/office/powerpoint/2010/main" val="2244772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rtlCol="0"/>
          <a:lstStyle/>
          <a:p>
            <a:pPr rtl="0"/>
            <a:r>
              <a:rPr lang="de-DE"/>
              <a:t>Team</a:t>
            </a:r>
          </a:p>
        </p:txBody>
      </p:sp>
      <p:pic>
        <p:nvPicPr>
          <p:cNvPr id="17" name="Bildplatzhalter 16" descr="Ein Mann lächelt im Büro">
            <a:extLst>
              <a:ext uri="{FF2B5EF4-FFF2-40B4-BE49-F238E27FC236}">
                <a16:creationId xmlns:a16="http://schemas.microsoft.com/office/drawing/2014/main" id="{05ED5B1E-974F-476C-A3C9-572D3602E95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078992" y="1990724"/>
            <a:ext cx="1691640" cy="1435608"/>
          </a:xfrm>
        </p:spPr>
      </p:pic>
      <p:pic>
        <p:nvPicPr>
          <p:cNvPr id="36" name="Bildplatzhalter 35" descr="Eine Frau lächelt im Büro">
            <a:extLst>
              <a:ext uri="{FF2B5EF4-FFF2-40B4-BE49-F238E27FC236}">
                <a16:creationId xmlns:a16="http://schemas.microsoft.com/office/drawing/2014/main" id="{F3CCCCDF-EA66-4F5E-98F3-A05239CBBAC4}"/>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3838384" y="1990724"/>
            <a:ext cx="1691640" cy="1435608"/>
          </a:xfrm>
        </p:spPr>
      </p:pic>
      <p:pic>
        <p:nvPicPr>
          <p:cNvPr id="38" name="Bildplatzhalter 37" descr="Eine Dame im Büro lächelt in die Kamera&#10;">
            <a:extLst>
              <a:ext uri="{FF2B5EF4-FFF2-40B4-BE49-F238E27FC236}">
                <a16:creationId xmlns:a16="http://schemas.microsoft.com/office/drawing/2014/main" id="{8A6BB597-41F4-432E-8432-8F39511B2941}"/>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661976" y="1993392"/>
            <a:ext cx="1691640" cy="1435608"/>
          </a:xfrm>
        </p:spPr>
      </p:pic>
      <p:pic>
        <p:nvPicPr>
          <p:cNvPr id="40" name="Bildplatzhalter 39" descr="Lächelnder Mann mit Bart">
            <a:extLst>
              <a:ext uri="{FF2B5EF4-FFF2-40B4-BE49-F238E27FC236}">
                <a16:creationId xmlns:a16="http://schemas.microsoft.com/office/drawing/2014/main" id="{76B2FC80-9F3B-46D8-94D9-882D90A858F6}"/>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485568" y="1990724"/>
            <a:ext cx="1691640" cy="1435608"/>
          </a:xfrm>
        </p:spPr>
      </p:pic>
      <p:sp>
        <p:nvSpPr>
          <p:cNvPr id="41" name="Textplatzhalter 40">
            <a:extLst>
              <a:ext uri="{FF2B5EF4-FFF2-40B4-BE49-F238E27FC236}">
                <a16:creationId xmlns:a16="http://schemas.microsoft.com/office/drawing/2014/main" id="{91181F6D-A54F-4289-8C36-80ECE3B2C8E2}"/>
              </a:ext>
            </a:extLst>
          </p:cNvPr>
          <p:cNvSpPr>
            <a:spLocks noGrp="1"/>
          </p:cNvSpPr>
          <p:nvPr>
            <p:ph type="body" sz="quarter" idx="18"/>
          </p:nvPr>
        </p:nvSpPr>
        <p:spPr>
          <a:xfrm>
            <a:off x="1079500" y="3781425"/>
            <a:ext cx="1711325" cy="365760"/>
          </a:xfrm>
        </p:spPr>
        <p:txBody>
          <a:bodyPr rtlCol="0"/>
          <a:lstStyle/>
          <a:p>
            <a:pPr rtl="0"/>
            <a:r>
              <a:rPr lang="de-DE"/>
              <a:t>Name</a:t>
            </a:r>
          </a:p>
        </p:txBody>
      </p:sp>
      <p:sp>
        <p:nvSpPr>
          <p:cNvPr id="15" name="Untertitel 14">
            <a:extLst>
              <a:ext uri="{FF2B5EF4-FFF2-40B4-BE49-F238E27FC236}">
                <a16:creationId xmlns:a16="http://schemas.microsoft.com/office/drawing/2014/main" id="{84D39D81-9726-4BD7-BDC0-FA0B2AD0D219}"/>
              </a:ext>
            </a:extLst>
          </p:cNvPr>
          <p:cNvSpPr>
            <a:spLocks noGrp="1"/>
          </p:cNvSpPr>
          <p:nvPr>
            <p:ph type="body" sz="quarter" idx="17"/>
          </p:nvPr>
        </p:nvSpPr>
        <p:spPr>
          <a:xfrm>
            <a:off x="1078733" y="4232949"/>
            <a:ext cx="1711572" cy="638175"/>
          </a:xfrm>
        </p:spPr>
        <p:txBody>
          <a:bodyPr rtlCol="0"/>
          <a:lstStyle/>
          <a:p>
            <a:pPr rtl="0"/>
            <a:r>
              <a:rPr lang="de-DE"/>
              <a:t>Titel</a:t>
            </a:r>
          </a:p>
        </p:txBody>
      </p:sp>
      <p:sp>
        <p:nvSpPr>
          <p:cNvPr id="43" name="Textplatzhalter 42">
            <a:extLst>
              <a:ext uri="{FF2B5EF4-FFF2-40B4-BE49-F238E27FC236}">
                <a16:creationId xmlns:a16="http://schemas.microsoft.com/office/drawing/2014/main" id="{E4387CED-5FBE-4AFF-B64D-975B5574F16F}"/>
              </a:ext>
            </a:extLst>
          </p:cNvPr>
          <p:cNvSpPr>
            <a:spLocks noGrp="1"/>
          </p:cNvSpPr>
          <p:nvPr>
            <p:ph type="body" sz="quarter" idx="20"/>
          </p:nvPr>
        </p:nvSpPr>
        <p:spPr>
          <a:xfrm>
            <a:off x="3839151" y="3781425"/>
            <a:ext cx="1711325" cy="365760"/>
          </a:xfrm>
        </p:spPr>
        <p:txBody>
          <a:bodyPr rtlCol="0"/>
          <a:lstStyle/>
          <a:p>
            <a:pPr rtl="0"/>
            <a:r>
              <a:rPr lang="de-DE"/>
              <a:t>Name</a:t>
            </a:r>
          </a:p>
        </p:txBody>
      </p:sp>
      <p:sp>
        <p:nvSpPr>
          <p:cNvPr id="42" name="Textplatzhalter 41">
            <a:extLst>
              <a:ext uri="{FF2B5EF4-FFF2-40B4-BE49-F238E27FC236}">
                <a16:creationId xmlns:a16="http://schemas.microsoft.com/office/drawing/2014/main" id="{CCDF84CD-BC27-4182-9FBA-9D4FEED95410}"/>
              </a:ext>
            </a:extLst>
          </p:cNvPr>
          <p:cNvSpPr>
            <a:spLocks noGrp="1"/>
          </p:cNvSpPr>
          <p:nvPr>
            <p:ph type="body" sz="quarter" idx="19"/>
          </p:nvPr>
        </p:nvSpPr>
        <p:spPr>
          <a:xfrm>
            <a:off x="3838384" y="4232949"/>
            <a:ext cx="1711572" cy="638175"/>
          </a:xfrm>
        </p:spPr>
        <p:txBody>
          <a:bodyPr rtlCol="0"/>
          <a:lstStyle/>
          <a:p>
            <a:pPr rtl="0"/>
            <a:r>
              <a:rPr lang="de-DE"/>
              <a:t>Titel</a:t>
            </a:r>
          </a:p>
        </p:txBody>
      </p:sp>
      <p:sp>
        <p:nvSpPr>
          <p:cNvPr id="45" name="Textplatzhalter 44">
            <a:extLst>
              <a:ext uri="{FF2B5EF4-FFF2-40B4-BE49-F238E27FC236}">
                <a16:creationId xmlns:a16="http://schemas.microsoft.com/office/drawing/2014/main" id="{FE5CD03B-066A-46AF-8FB8-E8A78074ABEF}"/>
              </a:ext>
            </a:extLst>
          </p:cNvPr>
          <p:cNvSpPr>
            <a:spLocks noGrp="1"/>
          </p:cNvSpPr>
          <p:nvPr>
            <p:ph type="body" sz="quarter" idx="22"/>
          </p:nvPr>
        </p:nvSpPr>
        <p:spPr>
          <a:xfrm>
            <a:off x="6662743" y="3781425"/>
            <a:ext cx="1711325" cy="365760"/>
          </a:xfrm>
        </p:spPr>
        <p:txBody>
          <a:bodyPr rtlCol="0"/>
          <a:lstStyle/>
          <a:p>
            <a:pPr rtl="0"/>
            <a:r>
              <a:rPr lang="de-DE"/>
              <a:t>Name</a:t>
            </a:r>
          </a:p>
        </p:txBody>
      </p:sp>
      <p:sp>
        <p:nvSpPr>
          <p:cNvPr id="44" name="Textplatzhalter 43">
            <a:extLst>
              <a:ext uri="{FF2B5EF4-FFF2-40B4-BE49-F238E27FC236}">
                <a16:creationId xmlns:a16="http://schemas.microsoft.com/office/drawing/2014/main" id="{10E83414-3440-46C7-8C07-7D073B69C422}"/>
              </a:ext>
            </a:extLst>
          </p:cNvPr>
          <p:cNvSpPr>
            <a:spLocks noGrp="1"/>
          </p:cNvSpPr>
          <p:nvPr>
            <p:ph type="body" sz="quarter" idx="21"/>
          </p:nvPr>
        </p:nvSpPr>
        <p:spPr>
          <a:xfrm>
            <a:off x="6661976" y="4232949"/>
            <a:ext cx="1711572" cy="638175"/>
          </a:xfrm>
        </p:spPr>
        <p:txBody>
          <a:bodyPr rtlCol="0"/>
          <a:lstStyle/>
          <a:p>
            <a:pPr rtl="0"/>
            <a:r>
              <a:rPr lang="de-DE"/>
              <a:t>Titel</a:t>
            </a:r>
          </a:p>
        </p:txBody>
      </p:sp>
      <p:sp>
        <p:nvSpPr>
          <p:cNvPr id="47" name="Textplatzhalter 46">
            <a:extLst>
              <a:ext uri="{FF2B5EF4-FFF2-40B4-BE49-F238E27FC236}">
                <a16:creationId xmlns:a16="http://schemas.microsoft.com/office/drawing/2014/main" id="{F4640D91-CB97-4FCC-8FEF-F4B22B844DC4}"/>
              </a:ext>
            </a:extLst>
          </p:cNvPr>
          <p:cNvSpPr>
            <a:spLocks noGrp="1"/>
          </p:cNvSpPr>
          <p:nvPr>
            <p:ph type="body" sz="quarter" idx="24"/>
          </p:nvPr>
        </p:nvSpPr>
        <p:spPr>
          <a:xfrm>
            <a:off x="9433112" y="3787288"/>
            <a:ext cx="1711325" cy="365760"/>
          </a:xfrm>
        </p:spPr>
        <p:txBody>
          <a:bodyPr rtlCol="0"/>
          <a:lstStyle/>
          <a:p>
            <a:pPr rtl="0"/>
            <a:r>
              <a:rPr lang="de-DE"/>
              <a:t>Name</a:t>
            </a:r>
          </a:p>
        </p:txBody>
      </p:sp>
      <p:sp>
        <p:nvSpPr>
          <p:cNvPr id="3" name="Textplatzhalter 2">
            <a:extLst>
              <a:ext uri="{FF2B5EF4-FFF2-40B4-BE49-F238E27FC236}">
                <a16:creationId xmlns:a16="http://schemas.microsoft.com/office/drawing/2014/main" id="{B1C6A53C-7538-4FF9-BC09-EFC116FE7054}"/>
              </a:ext>
            </a:extLst>
          </p:cNvPr>
          <p:cNvSpPr>
            <a:spLocks noGrp="1"/>
          </p:cNvSpPr>
          <p:nvPr>
            <p:ph type="body" sz="quarter" idx="23"/>
          </p:nvPr>
        </p:nvSpPr>
        <p:spPr>
          <a:xfrm>
            <a:off x="9432345" y="4238812"/>
            <a:ext cx="1711572" cy="638175"/>
          </a:xfrm>
        </p:spPr>
        <p:txBody>
          <a:bodyPr rtlCol="0"/>
          <a:lstStyle/>
          <a:p>
            <a:pPr rtl="0"/>
            <a:r>
              <a:rPr lang="de-DE"/>
              <a:t>Titel</a:t>
            </a:r>
          </a:p>
        </p:txBody>
      </p:sp>
      <p:sp>
        <p:nvSpPr>
          <p:cNvPr id="7" name="Datumsplatzhalt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rtlCol="0"/>
          <a:lstStyle/>
          <a:p>
            <a:pPr rtl="0"/>
            <a:r>
              <a:rPr lang="de-DE"/>
              <a:t>Dienstag, 2. Februar 20XX</a:t>
            </a:r>
            <a:endParaRPr lang="de-DE" dirty="0"/>
          </a:p>
        </p:txBody>
      </p:sp>
      <p:sp>
        <p:nvSpPr>
          <p:cNvPr id="8" name="Fußzeilenplatzhalt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rtlCol="0"/>
          <a:lstStyle/>
          <a:p>
            <a:pPr rtl="0"/>
            <a:r>
              <a:rPr lang="de-DE"/>
              <a:t>Beispiel für einen Fußzeilentext</a:t>
            </a:r>
          </a:p>
        </p:txBody>
      </p:sp>
      <p:sp>
        <p:nvSpPr>
          <p:cNvPr id="9" name="Foliennummernplatzhalt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70</a:t>
            </a:fld>
            <a:endParaRPr lang="de-DE"/>
          </a:p>
        </p:txBody>
      </p:sp>
    </p:spTree>
    <p:extLst>
      <p:ext uri="{BB962C8B-B14F-4D97-AF65-F5344CB8AC3E}">
        <p14:creationId xmlns:p14="http://schemas.microsoft.com/office/powerpoint/2010/main" val="29798766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rtlCol="0"/>
          <a:lstStyle/>
          <a:p>
            <a:pPr rtl="0"/>
            <a:r>
              <a:rPr lang="de-DE"/>
              <a:t>Zeitachse</a:t>
            </a:r>
          </a:p>
        </p:txBody>
      </p:sp>
      <p:graphicFrame>
        <p:nvGraphicFramePr>
          <p:cNvPr id="4" name="Inhaltsplatzhalter 3" descr="Zeitachse SmartArt-Platzhalt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2361540887"/>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umsplatzhalt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rtlCol="0"/>
          <a:lstStyle/>
          <a:p>
            <a:pPr rtl="0"/>
            <a:r>
              <a:rPr lang="de-DE"/>
              <a:t>Dienstag, 2. Februar 20XX</a:t>
            </a:r>
            <a:endParaRPr lang="de-DE" dirty="0"/>
          </a:p>
        </p:txBody>
      </p:sp>
      <p:sp>
        <p:nvSpPr>
          <p:cNvPr id="7" name="Fußzeilenplatzhalt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rtlCol="0"/>
          <a:lstStyle/>
          <a:p>
            <a:pPr rtl="0"/>
            <a:r>
              <a:rPr lang="de-DE"/>
              <a:t>Beispiel für einen Fußzeilentext</a:t>
            </a:r>
          </a:p>
        </p:txBody>
      </p:sp>
      <p:sp>
        <p:nvSpPr>
          <p:cNvPr id="6" name="Foliennummernplatzhalt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71</a:t>
            </a:fld>
            <a:endParaRPr lang="de-DE"/>
          </a:p>
        </p:txBody>
      </p:sp>
    </p:spTree>
    <p:extLst>
      <p:ext uri="{BB962C8B-B14F-4D97-AF65-F5344CB8AC3E}">
        <p14:creationId xmlns:p14="http://schemas.microsoft.com/office/powerpoint/2010/main" val="26246300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rtlCol="0"/>
          <a:lstStyle/>
          <a:p>
            <a:pPr rtl="0"/>
            <a:r>
              <a:rPr lang="de-DE"/>
              <a:t>Inhalt 2 </a:t>
            </a:r>
          </a:p>
        </p:txBody>
      </p:sp>
      <p:sp>
        <p:nvSpPr>
          <p:cNvPr id="8" name="Textplatzhalter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rtlCol="0"/>
          <a:lstStyle/>
          <a:p>
            <a:pPr rtl="0"/>
            <a:r>
              <a:rPr lang="de-DE"/>
              <a:t>Untertitel</a:t>
            </a:r>
          </a:p>
        </p:txBody>
      </p:sp>
      <p:sp>
        <p:nvSpPr>
          <p:cNvPr id="9" name="Inhaltsplatzhalter 8">
            <a:extLst>
              <a:ext uri="{FF2B5EF4-FFF2-40B4-BE49-F238E27FC236}">
                <a16:creationId xmlns:a16="http://schemas.microsoft.com/office/drawing/2014/main" id="{8598ECEC-4413-4244-8F21-0076EC511806}"/>
              </a:ext>
            </a:extLst>
          </p:cNvPr>
          <p:cNvSpPr>
            <a:spLocks noGrp="1"/>
          </p:cNvSpPr>
          <p:nvPr>
            <p:ph sz="half" idx="2"/>
          </p:nvPr>
        </p:nvSpPr>
        <p:spPr>
          <a:xfrm>
            <a:off x="559476" y="2432304"/>
            <a:ext cx="3563936" cy="3515555"/>
          </a:xfrm>
        </p:spPr>
        <p:txBody>
          <a:bodyPr rtlCol="0">
            <a:normAutofit fontScale="85000" lnSpcReduction="20000"/>
          </a:bodyPr>
          <a:lstStyle/>
          <a:p>
            <a:pPr lvl="0" rtl="0"/>
            <a:r>
              <a:rPr lang="de-DE" dirty="0"/>
              <a:t>Fügen Sie Text, Bilder, ClipArt und Videos hinzu. </a:t>
            </a:r>
          </a:p>
          <a:p>
            <a:pPr lvl="0" rtl="0"/>
            <a:r>
              <a:rPr lang="de-DE" dirty="0"/>
              <a:t>Fügen Sie Übergänge, Animationen und Bewegungen hinzu. </a:t>
            </a:r>
          </a:p>
          <a:p>
            <a:pPr lvl="0" rtl="0"/>
            <a:r>
              <a:rPr lang="de-DE" dirty="0"/>
              <a:t>Speichern Sie in OneDrive, um von Ihrem Computer, Tablet oder Telefon aus auf Ihre Präsentationen Zugriff zu haben. </a:t>
            </a:r>
          </a:p>
          <a:p>
            <a:pPr rtl="0"/>
            <a:r>
              <a:rPr lang="de-DE" dirty="0"/>
              <a:t>Öffnen Sie den Bereich „Designideen“ für sofortige Folienumgestaltungen. </a:t>
            </a:r>
          </a:p>
          <a:p>
            <a:pPr rtl="0"/>
            <a:r>
              <a:rPr lang="de-DE" dirty="0"/>
              <a:t>Wenn wir Designideen haben, zeigen wir sie Ihnen genau dort. </a:t>
            </a:r>
          </a:p>
          <a:p>
            <a:pPr lvl="0" rtl="0"/>
            <a:endParaRPr lang="de-DE" dirty="0"/>
          </a:p>
          <a:p>
            <a:pPr rtl="0"/>
            <a:endParaRPr lang="de-DE" dirty="0"/>
          </a:p>
        </p:txBody>
      </p:sp>
      <p:sp>
        <p:nvSpPr>
          <p:cNvPr id="12" name="Textplatzhalter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rtlCol="0"/>
          <a:lstStyle/>
          <a:p>
            <a:pPr rtl="0"/>
            <a:r>
              <a:rPr lang="de-DE"/>
              <a:t>Untertitel</a:t>
            </a:r>
          </a:p>
        </p:txBody>
      </p:sp>
      <p:sp>
        <p:nvSpPr>
          <p:cNvPr id="13" name="Inhaltsplatzhalter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3508755" cy="3515555"/>
          </a:xfrm>
        </p:spPr>
        <p:txBody>
          <a:bodyPr rtlCol="0">
            <a:normAutofit fontScale="85000" lnSpcReduction="10000"/>
          </a:bodyPr>
          <a:lstStyle/>
          <a:p>
            <a:pPr lvl="0" rtl="0"/>
            <a:r>
              <a:rPr lang="de-DE" dirty="0"/>
              <a:t>Fügen Sie Text, Bilder, ClipArt und Videos hinzu. </a:t>
            </a:r>
          </a:p>
          <a:p>
            <a:pPr lvl="0" rtl="0"/>
            <a:r>
              <a:rPr lang="de-DE" dirty="0"/>
              <a:t>Fügen Sie Übergänge, Animationen und Bewegungen hinzu. </a:t>
            </a:r>
          </a:p>
          <a:p>
            <a:pPr lvl="0" rtl="0"/>
            <a:r>
              <a:rPr lang="de-DE" dirty="0"/>
              <a:t>Speichern Sie in OneDrive, um von Ihrem Computer, Tablet oder Telefon aus auf Ihre Präsentationen Zugriff zu haben. </a:t>
            </a:r>
          </a:p>
          <a:p>
            <a:pPr rtl="0"/>
            <a:r>
              <a:rPr lang="de-DE" dirty="0"/>
              <a:t>Öffnen Sie den Bereich „Designideen“ für sofortige Folienumgestaltungen. </a:t>
            </a:r>
          </a:p>
          <a:p>
            <a:pPr rtl="0"/>
            <a:r>
              <a:rPr lang="de-DE" dirty="0"/>
              <a:t>Wenn wir Designideen haben, zeigen wir sie Ihnen genau dort.</a:t>
            </a:r>
          </a:p>
        </p:txBody>
      </p:sp>
      <p:sp>
        <p:nvSpPr>
          <p:cNvPr id="10" name="Textplatzhalter 9">
            <a:extLst>
              <a:ext uri="{FF2B5EF4-FFF2-40B4-BE49-F238E27FC236}">
                <a16:creationId xmlns:a16="http://schemas.microsoft.com/office/drawing/2014/main" id="{34A9BC34-CFDB-4D7A-8D6C-1CE608D0909F}"/>
              </a:ext>
            </a:extLst>
          </p:cNvPr>
          <p:cNvSpPr>
            <a:spLocks noGrp="1"/>
          </p:cNvSpPr>
          <p:nvPr>
            <p:ph type="body" sz="quarter" idx="3"/>
          </p:nvPr>
        </p:nvSpPr>
        <p:spPr>
          <a:xfrm>
            <a:off x="8139659" y="1731375"/>
            <a:ext cx="3566160" cy="535354"/>
          </a:xfrm>
        </p:spPr>
        <p:txBody>
          <a:bodyPr rtlCol="0"/>
          <a:lstStyle/>
          <a:p>
            <a:pPr rtl="0"/>
            <a:r>
              <a:rPr lang="de-DE"/>
              <a:t>Untertitel</a:t>
            </a:r>
            <a:endParaRPr lang="de-DE" dirty="0"/>
          </a:p>
        </p:txBody>
      </p:sp>
      <p:sp>
        <p:nvSpPr>
          <p:cNvPr id="11" name="Inhaltsplatzhalter 10">
            <a:extLst>
              <a:ext uri="{FF2B5EF4-FFF2-40B4-BE49-F238E27FC236}">
                <a16:creationId xmlns:a16="http://schemas.microsoft.com/office/drawing/2014/main" id="{1D014E48-5DD9-49CE-AD5B-0FEF69204F68}"/>
              </a:ext>
            </a:extLst>
          </p:cNvPr>
          <p:cNvSpPr>
            <a:spLocks noGrp="1"/>
          </p:cNvSpPr>
          <p:nvPr>
            <p:ph sz="quarter" idx="4"/>
          </p:nvPr>
        </p:nvSpPr>
        <p:spPr>
          <a:xfrm>
            <a:off x="8139659" y="2427370"/>
            <a:ext cx="3508755" cy="3515555"/>
          </a:xfrm>
        </p:spPr>
        <p:txBody>
          <a:bodyPr rtlCol="0">
            <a:normAutofit fontScale="85000" lnSpcReduction="10000"/>
          </a:bodyPr>
          <a:lstStyle/>
          <a:p>
            <a:pPr lvl="0" rtl="0"/>
            <a:r>
              <a:rPr lang="de-DE" dirty="0"/>
              <a:t>Fügen Sie Text, Bilder, ClipArt und Videos hinzu. </a:t>
            </a:r>
          </a:p>
          <a:p>
            <a:pPr lvl="0" rtl="0"/>
            <a:r>
              <a:rPr lang="de-DE" dirty="0"/>
              <a:t>Fügen Sie Übergänge, Animationen und Bewegungen hinzu. </a:t>
            </a:r>
          </a:p>
          <a:p>
            <a:pPr lvl="0" rtl="0"/>
            <a:r>
              <a:rPr lang="de-DE" dirty="0"/>
              <a:t>Speichern Sie in OneDrive, um von Ihrem Computer, Tablet oder Telefon aus auf Ihre Präsentationen Zugriff zu haben. </a:t>
            </a:r>
          </a:p>
          <a:p>
            <a:pPr rtl="0"/>
            <a:r>
              <a:rPr lang="de-DE" dirty="0"/>
              <a:t>Öffnen Sie den Bereich „Designideen“ für sofortige Folienumgestaltungen. </a:t>
            </a:r>
          </a:p>
          <a:p>
            <a:pPr rtl="0"/>
            <a:r>
              <a:rPr lang="de-DE" dirty="0"/>
              <a:t>Wenn wir Designideen haben, zeigen wir sie Ihnen genau dort.</a:t>
            </a:r>
          </a:p>
        </p:txBody>
      </p:sp>
      <p:sp>
        <p:nvSpPr>
          <p:cNvPr id="14" name="Datumsplatzhalter 13">
            <a:extLst>
              <a:ext uri="{FF2B5EF4-FFF2-40B4-BE49-F238E27FC236}">
                <a16:creationId xmlns:a16="http://schemas.microsoft.com/office/drawing/2014/main" id="{D236478C-E242-44E0-8357-C72C9B588CA7}"/>
              </a:ext>
            </a:extLst>
          </p:cNvPr>
          <p:cNvSpPr>
            <a:spLocks noGrp="1"/>
          </p:cNvSpPr>
          <p:nvPr>
            <p:ph type="dt" sz="half" idx="10"/>
          </p:nvPr>
        </p:nvSpPr>
        <p:spPr>
          <a:xfrm>
            <a:off x="550863" y="6507212"/>
            <a:ext cx="2628900" cy="153888"/>
          </a:xfrm>
        </p:spPr>
        <p:txBody>
          <a:bodyPr rtlCol="0"/>
          <a:lstStyle/>
          <a:p>
            <a:pPr rtl="0"/>
            <a:r>
              <a:rPr lang="de-DE"/>
              <a:t>Dienstag, 2. Februar 20XX</a:t>
            </a:r>
            <a:endParaRPr lang="de-DE" dirty="0"/>
          </a:p>
        </p:txBody>
      </p:sp>
      <p:sp>
        <p:nvSpPr>
          <p:cNvPr id="15" name="Fußzeilenplatzhalter 14">
            <a:extLst>
              <a:ext uri="{FF2B5EF4-FFF2-40B4-BE49-F238E27FC236}">
                <a16:creationId xmlns:a16="http://schemas.microsoft.com/office/drawing/2014/main" id="{65A6DC02-681E-4AF7-AC6E-57CDDB2FBA28}"/>
              </a:ext>
            </a:extLst>
          </p:cNvPr>
          <p:cNvSpPr>
            <a:spLocks noGrp="1"/>
          </p:cNvSpPr>
          <p:nvPr>
            <p:ph type="ftr" sz="quarter" idx="11"/>
          </p:nvPr>
        </p:nvSpPr>
        <p:spPr>
          <a:xfrm>
            <a:off x="3359150" y="6507212"/>
            <a:ext cx="6379210" cy="153888"/>
          </a:xfrm>
        </p:spPr>
        <p:txBody>
          <a:bodyPr rtlCol="0"/>
          <a:lstStyle/>
          <a:p>
            <a:pPr rtl="0"/>
            <a:r>
              <a:rPr lang="de-DE"/>
              <a:t>Beispiel für einen Fußzeilentext</a:t>
            </a:r>
          </a:p>
        </p:txBody>
      </p:sp>
      <p:sp>
        <p:nvSpPr>
          <p:cNvPr id="16" name="Foliennummernplatzhalt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72</a:t>
            </a:fld>
            <a:endParaRPr lang="de-DE"/>
          </a:p>
        </p:txBody>
      </p:sp>
    </p:spTree>
    <p:extLst>
      <p:ext uri="{BB962C8B-B14F-4D97-AF65-F5344CB8AC3E}">
        <p14:creationId xmlns:p14="http://schemas.microsoft.com/office/powerpoint/2010/main" val="14205470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rtlCol="0"/>
          <a:lstStyle/>
          <a:p>
            <a:pPr rtl="0"/>
            <a:r>
              <a:rPr lang="de-DE" sz="4000" dirty="0"/>
              <a:t>Zusammenfassung</a:t>
            </a:r>
          </a:p>
        </p:txBody>
      </p:sp>
      <p:pic>
        <p:nvPicPr>
          <p:cNvPr id="16" name="Bildplatzhalter 15" descr="Datenpunkte Digitaler Hintergr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Inhaltsplatzhalt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rtlCol="0">
            <a:normAutofit fontScale="92500" lnSpcReduction="20000"/>
          </a:bodyPr>
          <a:lstStyle/>
          <a:p>
            <a:pPr rtl="0"/>
            <a:r>
              <a:rPr lang="de-DE"/>
              <a:t>Mit PowerPoint können Sie Präsentationen erstellen und Ihre Arbeit mit anderen teilen, wo immer sie sich befinden. Geben Sie hier den gewünschten Text ein, um loszulegen. Sie können dieser Vorlage auch Bilder, Grafiken und Videos hinzufügen. Speichern Sie in OneDrive, und greifen Sie von Ihrem Computer, Tablet oder Telefon auf Ihre Präsentationen zu. </a:t>
            </a:r>
          </a:p>
        </p:txBody>
      </p:sp>
      <p:sp>
        <p:nvSpPr>
          <p:cNvPr id="4" name="Datumsplatzhalt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rtlCol="0"/>
          <a:lstStyle/>
          <a:p>
            <a:pPr rtl="0"/>
            <a:r>
              <a:rPr lang="de-DE"/>
              <a:t>Dienstag, 2. Februar 20XX</a:t>
            </a:r>
            <a:endParaRPr lang="de-DE" dirty="0"/>
          </a:p>
        </p:txBody>
      </p:sp>
      <p:sp>
        <p:nvSpPr>
          <p:cNvPr id="5" name="Fußzeilenplatzhalt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rtlCol="0"/>
          <a:lstStyle/>
          <a:p>
            <a:pPr rtl="0"/>
            <a:r>
              <a:rPr lang="de-DE"/>
              <a:t>Beispiel für einen Fußzeilentext</a:t>
            </a:r>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73</a:t>
            </a:fld>
            <a:endParaRPr lang="de-DE"/>
          </a:p>
        </p:txBody>
      </p:sp>
    </p:spTree>
    <p:extLst>
      <p:ext uri="{BB962C8B-B14F-4D97-AF65-F5344CB8AC3E}">
        <p14:creationId xmlns:p14="http://schemas.microsoft.com/office/powerpoint/2010/main" val="35215613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rtlCol="0"/>
          <a:lstStyle/>
          <a:p>
            <a:pPr rtl="0"/>
            <a:r>
              <a:rPr lang="de-DE"/>
              <a:t>Vielen Dank!</a:t>
            </a:r>
          </a:p>
        </p:txBody>
      </p:sp>
      <p:sp>
        <p:nvSpPr>
          <p:cNvPr id="23" name="Untertitel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rtlCol="0"/>
          <a:lstStyle/>
          <a:p>
            <a:pPr rtl="0"/>
            <a:r>
              <a:rPr lang="de-DE"/>
              <a:t>Name des Referenten</a:t>
            </a:r>
          </a:p>
          <a:p>
            <a:pPr rtl="0"/>
            <a:r>
              <a:rPr lang="de-DE"/>
              <a:t>E-Mail-Adresse</a:t>
            </a:r>
          </a:p>
          <a:p>
            <a:pPr rtl="0"/>
            <a:r>
              <a:rPr lang="de-DE"/>
              <a:t>Websiteadresse</a:t>
            </a:r>
          </a:p>
        </p:txBody>
      </p:sp>
      <p:pic>
        <p:nvPicPr>
          <p:cNvPr id="27" name="Bildplatzhalter 26" descr="Datenpunkte Digitaler Hintergr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Bildplatzhalter 32" descr="Datenpunkte Digitaler Hintergr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umsplatzhalt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rtlCol="0"/>
          <a:lstStyle/>
          <a:p>
            <a:pPr rtl="0"/>
            <a:r>
              <a:rPr lang="de-DE"/>
              <a:t>Dienstag, 2. Februar 20XX</a:t>
            </a:r>
          </a:p>
        </p:txBody>
      </p:sp>
      <p:sp>
        <p:nvSpPr>
          <p:cNvPr id="5" name="Fußzeilenplatzhalt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rtlCol="0"/>
          <a:lstStyle/>
          <a:p>
            <a:pPr rtl="0"/>
            <a:r>
              <a:rPr lang="de-DE"/>
              <a:t>Beispiel für einen Fußzeilentext</a:t>
            </a:r>
          </a:p>
        </p:txBody>
      </p:sp>
      <p:sp>
        <p:nvSpPr>
          <p:cNvPr id="6" name="Foliennummernplatzhalt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74</a:t>
            </a:fld>
            <a:endParaRPr lang="de-DE"/>
          </a:p>
        </p:txBody>
      </p:sp>
    </p:spTree>
    <p:extLst>
      <p:ext uri="{BB962C8B-B14F-4D97-AF65-F5344CB8AC3E}">
        <p14:creationId xmlns:p14="http://schemas.microsoft.com/office/powerpoint/2010/main" val="3247798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descr="Datenpunkte Digitaler Hintergr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el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rtl="0">
              <a:lnSpc>
                <a:spcPct val="100000"/>
              </a:lnSpc>
            </a:pPr>
            <a:r>
              <a:rPr lang="de-DE" sz="6400" kern="1200" dirty="0">
                <a:solidFill>
                  <a:schemeClr val="tx1"/>
                </a:solidFill>
                <a:latin typeface="+mj-lt"/>
                <a:ea typeface="+mj-ea"/>
                <a:cs typeface="+mj-cs"/>
              </a:rPr>
              <a:t>Bitcoin</a:t>
            </a:r>
          </a:p>
        </p:txBody>
      </p:sp>
      <p:sp>
        <p:nvSpPr>
          <p:cNvPr id="16" name="Untertitel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rtl="0">
              <a:lnSpc>
                <a:spcPct val="100000"/>
              </a:lnSpc>
              <a:buNone/>
            </a:pPr>
            <a:r>
              <a:rPr lang="de-DE" dirty="0"/>
              <a:t>Eine Transaktion von oben</a:t>
            </a:r>
            <a:endParaRPr lang="de-DE" kern="1200" dirty="0">
              <a:latin typeface="+mn-lt"/>
              <a:ea typeface="+mn-ea"/>
              <a:cs typeface="+mn-cs"/>
            </a:endParaRPr>
          </a:p>
        </p:txBody>
      </p:sp>
      <p:sp>
        <p:nvSpPr>
          <p:cNvPr id="4" name="Foliennummernplatzhalt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de-DE" smtClean="0"/>
              <a:t>8</a:t>
            </a:fld>
            <a:endParaRPr lang="de-DE"/>
          </a:p>
        </p:txBody>
      </p:sp>
    </p:spTree>
    <p:extLst>
      <p:ext uri="{BB962C8B-B14F-4D97-AF65-F5344CB8AC3E}">
        <p14:creationId xmlns:p14="http://schemas.microsoft.com/office/powerpoint/2010/main" val="1209867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pieren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ihandform: Form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sp>
          <p:nvSpPr>
            <p:cNvPr id="27" name="El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grpSp>
      <p:sp>
        <p:nvSpPr>
          <p:cNvPr id="7" name="Titel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de-DE" dirty="0"/>
              <a:t>Transaktionen in der </a:t>
            </a:r>
            <a:r>
              <a:rPr lang="de-DE" dirty="0" err="1"/>
              <a:t>Fiatwelt</a:t>
            </a:r>
            <a:endParaRPr lang="de-DE" dirty="0"/>
          </a:p>
        </p:txBody>
      </p:sp>
      <p:sp>
        <p:nvSpPr>
          <p:cNvPr id="10" name="Inhaltsplatzhalt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1641137" cy="3515555"/>
          </a:xfrm>
        </p:spPr>
        <p:txBody>
          <a:bodyPr rtlCol="0"/>
          <a:lstStyle/>
          <a:p>
            <a:pPr rtl="0"/>
            <a:r>
              <a:rPr lang="de-DE" sz="2000" dirty="0"/>
              <a:t>Physische Transaktion</a:t>
            </a:r>
          </a:p>
          <a:p>
            <a:pPr lvl="1"/>
            <a:r>
              <a:rPr lang="de-DE" sz="1200" dirty="0"/>
              <a:t>Alice hat 5€ und Bob hat 0€</a:t>
            </a:r>
          </a:p>
          <a:p>
            <a:pPr lvl="1"/>
            <a:r>
              <a:rPr lang="de-DE" sz="1200" dirty="0"/>
              <a:t>Alice gibt Bob 5€</a:t>
            </a:r>
          </a:p>
          <a:p>
            <a:pPr lvl="1"/>
            <a:r>
              <a:rPr lang="de-DE" sz="1200" dirty="0"/>
              <a:t>Alice hat 0€ und Bob hat 5€</a:t>
            </a:r>
          </a:p>
          <a:p>
            <a:pPr rtl="0"/>
            <a:endParaRPr lang="de-DE" sz="2000" dirty="0"/>
          </a:p>
        </p:txBody>
      </p:sp>
      <p:sp>
        <p:nvSpPr>
          <p:cNvPr id="6" name="Foliennummernplatzhalt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de-DE" smtClean="0"/>
              <a:pPr rtl="0"/>
              <a:t>9</a:t>
            </a:fld>
            <a:endParaRPr lang="de-DE"/>
          </a:p>
        </p:txBody>
      </p:sp>
      <p:sp>
        <p:nvSpPr>
          <p:cNvPr id="22" name="Freihandform: Form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de-DE"/>
          </a:p>
        </p:txBody>
      </p:sp>
      <p:pic>
        <p:nvPicPr>
          <p:cNvPr id="3" name="Grafik 2">
            <a:extLst>
              <a:ext uri="{FF2B5EF4-FFF2-40B4-BE49-F238E27FC236}">
                <a16:creationId xmlns:a16="http://schemas.microsoft.com/office/drawing/2014/main" id="{DF94EE1D-31CE-7C40-4A69-BED421FB6C18}"/>
              </a:ext>
            </a:extLst>
          </p:cNvPr>
          <p:cNvPicPr>
            <a:picLocks noChangeAspect="1"/>
          </p:cNvPicPr>
          <p:nvPr/>
        </p:nvPicPr>
        <p:blipFill>
          <a:blip r:embed="rId3"/>
          <a:stretch>
            <a:fillRect/>
          </a:stretch>
        </p:blipFill>
        <p:spPr>
          <a:xfrm>
            <a:off x="788706" y="4491406"/>
            <a:ext cx="2705100" cy="1685925"/>
          </a:xfrm>
          <a:prstGeom prst="ellipse">
            <a:avLst/>
          </a:prstGeom>
          <a:ln>
            <a:noFill/>
          </a:ln>
          <a:effectLst>
            <a:softEdge rad="112500"/>
          </a:effectLst>
        </p:spPr>
      </p:pic>
      <p:sp>
        <p:nvSpPr>
          <p:cNvPr id="8" name="Inhaltsplatzhalter 12">
            <a:extLst>
              <a:ext uri="{FF2B5EF4-FFF2-40B4-BE49-F238E27FC236}">
                <a16:creationId xmlns:a16="http://schemas.microsoft.com/office/drawing/2014/main" id="{E7C5CFDD-59E4-D0C7-DC6E-EA77DA6A964E}"/>
              </a:ext>
            </a:extLst>
          </p:cNvPr>
          <p:cNvSpPr txBox="1">
            <a:spLocks/>
          </p:cNvSpPr>
          <p:nvPr/>
        </p:nvSpPr>
        <p:spPr>
          <a:xfrm>
            <a:off x="4612165" y="2380715"/>
            <a:ext cx="3508755" cy="3515555"/>
          </a:xfrm>
          <a:prstGeom prst="rect">
            <a:avLst/>
          </a:prstGeom>
        </p:spPr>
        <p:txBody>
          <a:bodyPr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Banküberweisung</a:t>
            </a:r>
          </a:p>
          <a:p>
            <a:pPr lvl="1"/>
            <a:r>
              <a:rPr lang="de-DE" sz="1200" dirty="0"/>
              <a:t>Alice hat 5€ im Safe der Bank</a:t>
            </a:r>
          </a:p>
          <a:p>
            <a:pPr lvl="1"/>
            <a:r>
              <a:rPr lang="de-DE" sz="1200" dirty="0"/>
              <a:t>Alice füllt Formular aus um die </a:t>
            </a:r>
            <a:r>
              <a:rPr lang="de-DE" sz="1200"/>
              <a:t>5€ an </a:t>
            </a:r>
            <a:r>
              <a:rPr lang="de-DE" sz="1200" dirty="0"/>
              <a:t>Bob zu überweisen.</a:t>
            </a:r>
          </a:p>
          <a:p>
            <a:pPr lvl="1"/>
            <a:r>
              <a:rPr lang="de-DE" sz="1200" dirty="0"/>
              <a:t>Die Bank führt nun Buch das Bob 5€ im Safe hat und Alice 0€</a:t>
            </a:r>
          </a:p>
          <a:p>
            <a:pPr lvl="1"/>
            <a:r>
              <a:rPr lang="de-DE" sz="1200" dirty="0"/>
              <a:t>Alice und Bob müssen der Buchführung der Bank vertrauen</a:t>
            </a:r>
          </a:p>
        </p:txBody>
      </p:sp>
      <p:pic>
        <p:nvPicPr>
          <p:cNvPr id="12" name="Grafik 11">
            <a:extLst>
              <a:ext uri="{FF2B5EF4-FFF2-40B4-BE49-F238E27FC236}">
                <a16:creationId xmlns:a16="http://schemas.microsoft.com/office/drawing/2014/main" id="{AD37F185-8A2B-6D70-1E06-4D6F3A31670E}"/>
              </a:ext>
            </a:extLst>
          </p:cNvPr>
          <p:cNvPicPr>
            <a:picLocks noChangeAspect="1"/>
          </p:cNvPicPr>
          <p:nvPr/>
        </p:nvPicPr>
        <p:blipFill>
          <a:blip r:embed="rId4"/>
          <a:stretch>
            <a:fillRect/>
          </a:stretch>
        </p:blipFill>
        <p:spPr>
          <a:xfrm>
            <a:off x="8120920" y="4491406"/>
            <a:ext cx="3282374" cy="1875453"/>
          </a:xfrm>
          <a:prstGeom prst="ellipse">
            <a:avLst/>
          </a:prstGeom>
          <a:ln>
            <a:noFill/>
          </a:ln>
          <a:effectLst>
            <a:softEdge rad="112500"/>
          </a:effectLst>
        </p:spPr>
      </p:pic>
    </p:spTree>
    <p:extLst>
      <p:ext uri="{BB962C8B-B14F-4D97-AF65-F5344CB8AC3E}">
        <p14:creationId xmlns:p14="http://schemas.microsoft.com/office/powerpoint/2010/main" val="1595713310"/>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4561.tgt.Office_50301107_TF33713516_Win32_OJ112196127.potx" id="{B5372FF1-B907-42A7-9A11-64ED0FBCC495}" vid="{8C394319-A16E-42DF-941E-B6F1ED5F9C0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28042244-bb51-4cd6-8034-7776fa3703e8}" enabled="0" method="" siteId="{28042244-bb51-4cd6-8034-7776fa3703e8}" removed="1"/>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{4EA6A9B4-98DE-40AA-A50C-47E0F4FAB3A3}tf33713516_win32</Template>
  <TotalTime>0</TotalTime>
  <Words>4581</Words>
  <Application>Microsoft Office PowerPoint</Application>
  <PresentationFormat>Breitbild</PresentationFormat>
  <Paragraphs>970</Paragraphs>
  <Slides>74</Slides>
  <Notes>67</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74</vt:i4>
      </vt:variant>
    </vt:vector>
  </HeadingPairs>
  <TitlesOfParts>
    <vt:vector size="82" baseType="lpstr">
      <vt:lpstr>Arial</vt:lpstr>
      <vt:lpstr>Calibri</vt:lpstr>
      <vt:lpstr>Cambria Math</vt:lpstr>
      <vt:lpstr>Gill Sans MT</vt:lpstr>
      <vt:lpstr>Symbol</vt:lpstr>
      <vt:lpstr>Walbaum Display</vt:lpstr>
      <vt:lpstr>Wingdings</vt:lpstr>
      <vt:lpstr>3DFloatVTI</vt:lpstr>
      <vt:lpstr>Bitcoin - Transaktionen</vt:lpstr>
      <vt:lpstr>Agenda</vt:lpstr>
      <vt:lpstr>Bitcoin</vt:lpstr>
      <vt:lpstr>If you don‘t believe it or don‘t get it, I don‘t have the time to try to convince you, sorry.</vt:lpstr>
      <vt:lpstr>Whitepaper und Cypherpunks</vt:lpstr>
      <vt:lpstr>Whitepaper und Cypherpunks</vt:lpstr>
      <vt:lpstr>Was ist Bitcoin</vt:lpstr>
      <vt:lpstr>Bitcoin</vt:lpstr>
      <vt:lpstr>Transaktionen in der Fiatwelt</vt:lpstr>
      <vt:lpstr>Transaktionen in der Bitcoinwelt</vt:lpstr>
      <vt:lpstr>Das Bitcoin „Transaktionsformular“</vt:lpstr>
      <vt:lpstr>Transaktionshistorie durchsuchen</vt:lpstr>
      <vt:lpstr>Dekodierung der ersten Bitcointransaktion von Satoshi an</vt:lpstr>
      <vt:lpstr>Die erste Bitcointransaktion</vt:lpstr>
      <vt:lpstr>Die erste Bitcointransaktion</vt:lpstr>
      <vt:lpstr>Die erste Bitcointransaktion</vt:lpstr>
      <vt:lpstr>Bitcoin</vt:lpstr>
      <vt:lpstr>Kryptografie zur Datenverschlüsselung</vt:lpstr>
      <vt:lpstr>Kryptografie zur Datensignierung</vt:lpstr>
      <vt:lpstr>Elliptic Curve Digital Signature (ECDSA)</vt:lpstr>
      <vt:lpstr>Elliptic Curve Digital Signature (ECDSA)</vt:lpstr>
      <vt:lpstr>Elliptic Curve Digital Signature (ECDSA)</vt:lpstr>
      <vt:lpstr>ECDSA – Bitcoin Standard Schlüsselverwaltung</vt:lpstr>
      <vt:lpstr>ECDSA – Bitcoin Standard Schlüsselverwaltung</vt:lpstr>
      <vt:lpstr>Bitcoin</vt:lpstr>
      <vt:lpstr>Pay To Public Key – P2PK</vt:lpstr>
      <vt:lpstr>Pay To Script Hash – P2PK</vt:lpstr>
      <vt:lpstr>Pay To Script Hash – P2PK</vt:lpstr>
      <vt:lpstr>Pay To Script Hash – P2PK</vt:lpstr>
      <vt:lpstr>Pay To Script Hash – P2PK</vt:lpstr>
      <vt:lpstr>Pay To Script Hash – P2PK</vt:lpstr>
      <vt:lpstr>Pay To Public Key Hash – P2PKH</vt:lpstr>
      <vt:lpstr>Pay To Public Key Hash – P2PKH</vt:lpstr>
      <vt:lpstr>Pay To Script Hash – P2PKH</vt:lpstr>
      <vt:lpstr>Pay To Script Hash – P2PKH</vt:lpstr>
      <vt:lpstr>Pay To Script Hash – P2PKH</vt:lpstr>
      <vt:lpstr>Pay To Script Hash – P2PKH</vt:lpstr>
      <vt:lpstr>Pay To Script Hash – P2PKH</vt:lpstr>
      <vt:lpstr>Pay To Script Hash – P2PKH</vt:lpstr>
      <vt:lpstr>Pay To Script Hash – P2PKH</vt:lpstr>
      <vt:lpstr>Pay To Script Hash – P2PKH</vt:lpstr>
      <vt:lpstr>Pay To Script Hash – P2PKH</vt:lpstr>
      <vt:lpstr>Pay To Script Hash – P2PKH</vt:lpstr>
      <vt:lpstr>Pay To Script Hash – P2PKH</vt:lpstr>
      <vt:lpstr>Pay To Script Hash – P2PKH</vt:lpstr>
      <vt:lpstr>Pay To Script Hash – P2PSH</vt:lpstr>
      <vt:lpstr>Pay To Script Hash – P2PSH</vt:lpstr>
      <vt:lpstr>Pay To Script Hash – P2PSH</vt:lpstr>
      <vt:lpstr>Pay To Script Hash – P2PSH</vt:lpstr>
      <vt:lpstr>Pay To Script Hash – P2PSH</vt:lpstr>
      <vt:lpstr>Pay To Script Hash – P2PSH</vt:lpstr>
      <vt:lpstr>Pay To Script Hash – P2PSH</vt:lpstr>
      <vt:lpstr>Pay To Script Hash – P2PSH</vt:lpstr>
      <vt:lpstr>Pay To Script Hash – P2PSH</vt:lpstr>
      <vt:lpstr>Pay To Script Hash – P2PSH</vt:lpstr>
      <vt:lpstr>Pay To Script Hash – P2PSH</vt:lpstr>
      <vt:lpstr>Pay To Script Hash – P2PSH</vt:lpstr>
      <vt:lpstr>Pay To Script Hash – P2PSH</vt:lpstr>
      <vt:lpstr>Pay To Script Hash – P2PSH</vt:lpstr>
      <vt:lpstr>Bitcoin</vt:lpstr>
      <vt:lpstr>Malleability einer Transaktion</vt:lpstr>
      <vt:lpstr>Malleability einer Transaktion</vt:lpstr>
      <vt:lpstr>Malleability einer Transaktion</vt:lpstr>
      <vt:lpstr>Malleability einer Transaktion</vt:lpstr>
      <vt:lpstr>Malleability einer Transaktion</vt:lpstr>
      <vt:lpstr>SegWit Transaktionsformular</vt:lpstr>
      <vt:lpstr>PowerPoint-Präsentation</vt:lpstr>
      <vt:lpstr>Diagramm</vt:lpstr>
      <vt:lpstr>Tabelle</vt:lpstr>
      <vt:lpstr>Team</vt:lpstr>
      <vt:lpstr>Zeitachse</vt:lpstr>
      <vt:lpstr>Inhalt 2 </vt:lpstr>
      <vt:lpstr>Zusammenfassung</vt:lpstr>
      <vt:lpstr>Vielen Dank!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Bitcoin - Transaktionen</dc:title>
  <dc:creator>Mehnert, Henning</dc:creator>
  <cp:lastModifiedBy>Mehnert, Henning</cp:lastModifiedBy>
  <cp:revision>1</cp:revision>
  <dcterms:created xsi:type="dcterms:W3CDTF">2023-08-10T13:05:41Z</dcterms:created>
  <dcterms:modified xsi:type="dcterms:W3CDTF">2024-02-06T13:36:51Z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